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6"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3"/>
      <p:bold r:id="rId34"/>
      <p:italic r:id="rId35"/>
      <p:boldItalic r:id="rId36"/>
    </p:embeddedFont>
    <p:embeddedFont>
      <p:font typeface="Canva Sans" panose="020B0503030501040103" pitchFamily="34" charset="0"/>
      <p:regular r:id="rId37"/>
    </p:embeddedFont>
    <p:embeddedFont>
      <p:font typeface="Glacial Indifference" pitchFamily="2" charset="0"/>
      <p:regular r:id="rId38"/>
    </p:embeddedFont>
    <p:embeddedFont>
      <p:font typeface="Glacial Indifference Bold" pitchFamily="2" charset="0"/>
      <p:regular r:id="rId39"/>
      <p:bold r:id="rId40"/>
    </p:embeddedFont>
    <p:embeddedFont>
      <p:font typeface="Prata" pitchFamily="2" charset="77"/>
      <p:regular r:id="rId41"/>
    </p:embeddedFont>
    <p:embeddedFont>
      <p:font typeface="Radley" pitchFamily="2" charset="77"/>
      <p:regular r:id="rId42"/>
    </p:embeddedFont>
    <p:embeddedFont>
      <p:font typeface="Raleway" pitchFamily="2" charset="77"/>
      <p:regular r:id="rId43"/>
      <p:bold r:id="rId44"/>
      <p:italic r:id="rId45"/>
      <p:boldItalic r:id="rId46"/>
    </p:embeddedFont>
    <p:embeddedFont>
      <p:font typeface="TAN Nimbus" pitchFamily="2" charset="77"/>
      <p:regular r:id="rId47"/>
    </p:embeddedFont>
    <p:embeddedFont>
      <p:font typeface="Times Neue Roman" pitchFamily="2" charset="0"/>
      <p:regular r:id="rId48"/>
    </p:embeddedFont>
    <p:embeddedFont>
      <p:font typeface="Times Neue Roman Bold" pitchFamily="2" charset="0"/>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E2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74014" autoAdjust="0"/>
  </p:normalViewPr>
  <p:slideViewPr>
    <p:cSldViewPr>
      <p:cViewPr varScale="1">
        <p:scale>
          <a:sx n="59" d="100"/>
          <a:sy n="59" d="100"/>
        </p:scale>
        <p:origin x="1672"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77C3D6-F5FD-8248-A4A1-88FE0F0841F0}" type="datetimeFigureOut">
              <a:rPr lang="en-VN" smtClean="0"/>
              <a:t>16/03/2023</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F1384-F312-9046-A834-5F52B9978DE4}" type="slidenum">
              <a:rPr lang="en-VN" smtClean="0"/>
              <a:t>‹#›</a:t>
            </a:fld>
            <a:endParaRPr lang="en-VN"/>
          </a:p>
        </p:txBody>
      </p:sp>
    </p:spTree>
    <p:extLst>
      <p:ext uri="{BB962C8B-B14F-4D97-AF65-F5344CB8AC3E}">
        <p14:creationId xmlns:p14="http://schemas.microsoft.com/office/powerpoint/2010/main" val="2701435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các</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hệ</a:t>
            </a:r>
            <a:r>
              <a:rPr lang="en-US" dirty="0"/>
              <a:t> </a:t>
            </a:r>
            <a:r>
              <a:rPr lang="en-US" dirty="0" err="1"/>
              <a:t>thống</a:t>
            </a:r>
            <a:r>
              <a:rPr lang="en-US" dirty="0"/>
              <a:t>, bao </a:t>
            </a:r>
            <a:r>
              <a:rPr lang="en-US" dirty="0" err="1"/>
              <a:t>gồm</a:t>
            </a:r>
            <a:r>
              <a:rPr lang="en-US" dirty="0"/>
              <a:t> </a:t>
            </a:r>
            <a:r>
              <a:rPr lang="en-US" dirty="0" err="1"/>
              <a:t>bảng</a:t>
            </a:r>
            <a:r>
              <a:rPr lang="en-US" dirty="0"/>
              <a:t> </a:t>
            </a:r>
            <a:r>
              <a:rPr lang="en-US" dirty="0" err="1"/>
              <a:t>Người</a:t>
            </a:r>
            <a:r>
              <a:rPr lang="en-US" dirty="0"/>
              <a:t> </a:t>
            </a:r>
            <a:r>
              <a:rPr lang="en-US" dirty="0" err="1"/>
              <a:t>dùng</a:t>
            </a:r>
            <a:r>
              <a:rPr lang="en-US" dirty="0"/>
              <a:t>, </a:t>
            </a:r>
            <a:r>
              <a:rPr lang="en-US" dirty="0" err="1"/>
              <a:t>bảng</a:t>
            </a:r>
            <a:r>
              <a:rPr lang="en-US" dirty="0"/>
              <a:t> </a:t>
            </a:r>
            <a:r>
              <a:rPr lang="en-US" dirty="0" err="1"/>
              <a:t>sản</a:t>
            </a:r>
            <a:r>
              <a:rPr lang="en-US" dirty="0"/>
              <a:t> </a:t>
            </a:r>
            <a:r>
              <a:rPr lang="en-US" dirty="0" err="1"/>
              <a:t>phẩm</a:t>
            </a:r>
            <a:r>
              <a:rPr lang="en-US" dirty="0"/>
              <a:t>, </a:t>
            </a:r>
            <a:r>
              <a:rPr lang="en-US" dirty="0" err="1"/>
              <a:t>bảng</a:t>
            </a:r>
            <a:r>
              <a:rPr lang="en-US" dirty="0"/>
              <a:t> </a:t>
            </a:r>
            <a:r>
              <a:rPr lang="en-US" dirty="0" err="1"/>
              <a:t>giao</a:t>
            </a:r>
            <a:r>
              <a:rPr lang="en-US" dirty="0"/>
              <a:t> </a:t>
            </a:r>
            <a:r>
              <a:rPr lang="en-US" dirty="0" err="1"/>
              <a:t>dịch</a:t>
            </a:r>
            <a:r>
              <a:rPr lang="en-US" dirty="0"/>
              <a:t>, </a:t>
            </a:r>
            <a:r>
              <a:rPr lang="en-US" dirty="0" err="1"/>
              <a:t>bảng</a:t>
            </a:r>
            <a:r>
              <a:rPr lang="en-US" dirty="0"/>
              <a:t> </a:t>
            </a:r>
            <a:r>
              <a:rPr lang="en-US" dirty="0" err="1"/>
              <a:t>vận</a:t>
            </a:r>
            <a:r>
              <a:rPr lang="en-US" dirty="0"/>
              <a:t> </a:t>
            </a:r>
            <a:r>
              <a:rPr lang="en-US" dirty="0" err="1"/>
              <a:t>chuyển</a:t>
            </a:r>
            <a:r>
              <a:rPr lang="en-US" dirty="0"/>
              <a:t>, </a:t>
            </a:r>
            <a:r>
              <a:rPr lang="en-US" dirty="0" err="1"/>
              <a:t>bảng</a:t>
            </a:r>
            <a:r>
              <a:rPr lang="en-US" dirty="0"/>
              <a:t> </a:t>
            </a:r>
            <a:r>
              <a:rPr lang="en-US" dirty="0" err="1"/>
              <a:t>giỏ</a:t>
            </a:r>
            <a:r>
              <a:rPr lang="en-US" dirty="0"/>
              <a:t> </a:t>
            </a:r>
            <a:r>
              <a:rPr lang="en-US" dirty="0" err="1"/>
              <a:t>hàng</a:t>
            </a:r>
            <a:r>
              <a:rPr lang="en-US" dirty="0"/>
              <a:t> </a:t>
            </a:r>
            <a:r>
              <a:rPr lang="en-US" dirty="0" err="1"/>
              <a:t>và</a:t>
            </a:r>
            <a:r>
              <a:rPr lang="en-US" dirty="0"/>
              <a:t> </a:t>
            </a:r>
            <a:r>
              <a:rPr lang="en-US" dirty="0" err="1"/>
              <a:t>đánh</a:t>
            </a:r>
            <a:r>
              <a:rPr lang="en-US" dirty="0"/>
              <a:t> </a:t>
            </a:r>
            <a:r>
              <a:rPr lang="en-US" dirty="0" err="1"/>
              <a:t>giá</a:t>
            </a:r>
            <a:r>
              <a:rPr lang="en-US" dirty="0"/>
              <a:t> </a:t>
            </a:r>
            <a:r>
              <a:rPr lang="en-US" dirty="0" err="1"/>
              <a:t>sản</a:t>
            </a:r>
            <a:r>
              <a:rPr lang="en-US" dirty="0"/>
              <a:t> </a:t>
            </a:r>
            <a:r>
              <a:rPr lang="en-US" dirty="0" err="1"/>
              <a:t>phẩm</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8</a:t>
            </a:fld>
            <a:endParaRPr lang="en-VN"/>
          </a:p>
        </p:txBody>
      </p:sp>
    </p:spTree>
    <p:extLst>
      <p:ext uri="{BB962C8B-B14F-4D97-AF65-F5344CB8AC3E}">
        <p14:creationId xmlns:p14="http://schemas.microsoft.com/office/powerpoint/2010/main" val="300850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giao</a:t>
            </a:r>
            <a:r>
              <a:rPr lang="en-US" dirty="0"/>
              <a:t> </a:t>
            </a:r>
            <a:r>
              <a:rPr lang="en-US" dirty="0" err="1"/>
              <a:t>diện</a:t>
            </a:r>
            <a:r>
              <a:rPr lang="en-US" dirty="0"/>
              <a:t> </a:t>
            </a:r>
            <a:r>
              <a:rPr lang="en-US" dirty="0" err="1"/>
              <a:t>phần</a:t>
            </a:r>
            <a:r>
              <a:rPr lang="en-US" dirty="0"/>
              <a:t> </a:t>
            </a:r>
            <a:r>
              <a:rPr lang="en-US" dirty="0" err="1"/>
              <a:t>thanh</a:t>
            </a:r>
            <a:r>
              <a:rPr lang="en-US" dirty="0"/>
              <a:t> </a:t>
            </a:r>
            <a:r>
              <a:rPr lang="en-US" dirty="0" err="1"/>
              <a:t>toán</a:t>
            </a:r>
            <a:r>
              <a:rPr lang="en-US" dirty="0"/>
              <a:t> qua </a:t>
            </a:r>
            <a:r>
              <a:rPr lang="en-US" dirty="0" err="1"/>
              <a:t>thẻ</a:t>
            </a:r>
            <a:r>
              <a:rPr lang="en-US" dirty="0"/>
              <a:t>, </a:t>
            </a:r>
            <a:r>
              <a:rPr lang="en-US" dirty="0" err="1"/>
              <a:t>em</a:t>
            </a:r>
            <a:r>
              <a:rPr lang="en-US" dirty="0"/>
              <a:t> </a:t>
            </a:r>
            <a:r>
              <a:rPr lang="en-US" dirty="0" err="1"/>
              <a:t>sử</a:t>
            </a:r>
            <a:r>
              <a:rPr lang="en-US" dirty="0"/>
              <a:t> </a:t>
            </a:r>
            <a:r>
              <a:rPr lang="en-US" dirty="0" err="1"/>
              <a:t>dụng</a:t>
            </a:r>
            <a:r>
              <a:rPr lang="en-US" dirty="0"/>
              <a:t> </a:t>
            </a:r>
            <a:r>
              <a:rPr lang="en-US" dirty="0" err="1"/>
              <a:t>trang</a:t>
            </a:r>
            <a:r>
              <a:rPr lang="en-US" dirty="0"/>
              <a:t> Stripe </a:t>
            </a:r>
            <a:r>
              <a:rPr lang="en-US" dirty="0" err="1"/>
              <a:t>để</a:t>
            </a:r>
            <a:r>
              <a:rPr lang="en-US" dirty="0"/>
              <a:t> test </a:t>
            </a:r>
            <a:r>
              <a:rPr lang="en-US" dirty="0" err="1"/>
              <a:t>thử</a:t>
            </a:r>
            <a:r>
              <a:rPr lang="en-US" dirty="0"/>
              <a:t> </a:t>
            </a:r>
            <a:r>
              <a:rPr lang="en-US" dirty="0" err="1"/>
              <a:t>phần</a:t>
            </a:r>
            <a:r>
              <a:rPr lang="en-US" dirty="0"/>
              <a:t> </a:t>
            </a:r>
            <a:r>
              <a:rPr lang="en-US" dirty="0" err="1"/>
              <a:t>thanh</a:t>
            </a:r>
            <a:r>
              <a:rPr lang="en-US" dirty="0"/>
              <a:t> </a:t>
            </a:r>
            <a:r>
              <a:rPr lang="en-US" dirty="0" err="1"/>
              <a:t>toán</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20</a:t>
            </a:fld>
            <a:endParaRPr lang="en-VN"/>
          </a:p>
        </p:txBody>
      </p:sp>
    </p:spTree>
    <p:extLst>
      <p:ext uri="{BB962C8B-B14F-4D97-AF65-F5344CB8AC3E}">
        <p14:creationId xmlns:p14="http://schemas.microsoft.com/office/powerpoint/2010/main" val="3681187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giao</a:t>
            </a:r>
            <a:r>
              <a:rPr lang="en-US" dirty="0"/>
              <a:t> </a:t>
            </a:r>
            <a:r>
              <a:rPr lang="en-US" dirty="0" err="1"/>
              <a:t>diện</a:t>
            </a:r>
            <a:r>
              <a:rPr lang="en-US" dirty="0"/>
              <a:t> </a:t>
            </a:r>
            <a:r>
              <a:rPr lang="en-US" dirty="0" err="1"/>
              <a:t>tổng</a:t>
            </a:r>
            <a:r>
              <a:rPr lang="en-US" dirty="0"/>
              <a:t> </a:t>
            </a:r>
            <a:r>
              <a:rPr lang="en-US" dirty="0" err="1"/>
              <a:t>hợp</a:t>
            </a:r>
            <a:r>
              <a:rPr lang="en-US" dirty="0"/>
              <a:t> </a:t>
            </a:r>
            <a:r>
              <a:rPr lang="en-US" dirty="0" err="1"/>
              <a:t>của</a:t>
            </a:r>
            <a:r>
              <a:rPr lang="en-US" dirty="0"/>
              <a:t> </a:t>
            </a:r>
            <a:r>
              <a:rPr lang="en-US" dirty="0" err="1"/>
              <a:t>người</a:t>
            </a:r>
            <a:r>
              <a:rPr lang="en-US" dirty="0"/>
              <a:t> </a:t>
            </a:r>
            <a:r>
              <a:rPr lang="en-US" dirty="0" err="1"/>
              <a:t>bán</a:t>
            </a:r>
            <a:r>
              <a:rPr lang="en-US" dirty="0"/>
              <a:t> </a:t>
            </a:r>
            <a:r>
              <a:rPr lang="en-US" dirty="0" err="1"/>
              <a:t>hàng</a:t>
            </a:r>
            <a:r>
              <a:rPr lang="en-US" dirty="0"/>
              <a:t>, </a:t>
            </a:r>
            <a:r>
              <a:rPr lang="en-US" dirty="0" err="1"/>
              <a:t>gồm</a:t>
            </a:r>
            <a:r>
              <a:rPr lang="en-US" dirty="0"/>
              <a:t> </a:t>
            </a:r>
            <a:r>
              <a:rPr lang="en-US" dirty="0" err="1"/>
              <a:t>thống</a:t>
            </a:r>
            <a:r>
              <a:rPr lang="en-US" dirty="0"/>
              <a:t> </a:t>
            </a:r>
            <a:r>
              <a:rPr lang="en-US" dirty="0" err="1"/>
              <a:t>kê</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như</a:t>
            </a:r>
            <a:r>
              <a:rPr lang="en-US" dirty="0"/>
              <a:t> </a:t>
            </a:r>
            <a:r>
              <a:rPr lang="en-US" dirty="0" err="1"/>
              <a:t>tổng</a:t>
            </a:r>
            <a:r>
              <a:rPr lang="en-US" dirty="0"/>
              <a:t> </a:t>
            </a:r>
            <a:r>
              <a:rPr lang="en-US" dirty="0" err="1"/>
              <a:t>số</a:t>
            </a:r>
            <a:r>
              <a:rPr lang="en-US" dirty="0"/>
              <a:t> </a:t>
            </a:r>
            <a:r>
              <a:rPr lang="en-US" dirty="0" err="1"/>
              <a:t>sản</a:t>
            </a:r>
            <a:r>
              <a:rPr lang="en-US" dirty="0"/>
              <a:t> </a:t>
            </a:r>
            <a:r>
              <a:rPr lang="en-US" dirty="0" err="1"/>
              <a:t>phẩm</a:t>
            </a:r>
            <a:r>
              <a:rPr lang="en-US" dirty="0"/>
              <a:t>, </a:t>
            </a:r>
            <a:r>
              <a:rPr lang="en-US" dirty="0" err="1"/>
              <a:t>số</a:t>
            </a:r>
            <a:r>
              <a:rPr lang="en-US" dirty="0"/>
              <a:t> </a:t>
            </a:r>
            <a:r>
              <a:rPr lang="en-US" dirty="0" err="1"/>
              <a:t>đơn</a:t>
            </a:r>
            <a:r>
              <a:rPr lang="en-US" dirty="0"/>
              <a:t> </a:t>
            </a:r>
            <a:r>
              <a:rPr lang="en-US" dirty="0" err="1"/>
              <a:t>hàng</a:t>
            </a:r>
            <a:r>
              <a:rPr lang="en-US" dirty="0"/>
              <a:t>, </a:t>
            </a:r>
            <a:r>
              <a:rPr lang="en-US" dirty="0" err="1"/>
              <a:t>số</a:t>
            </a:r>
            <a:r>
              <a:rPr lang="en-US" dirty="0"/>
              <a:t> </a:t>
            </a:r>
            <a:r>
              <a:rPr lang="en-US" dirty="0" err="1"/>
              <a:t>khách</a:t>
            </a:r>
            <a:r>
              <a:rPr lang="en-US" dirty="0"/>
              <a:t> </a:t>
            </a:r>
            <a:r>
              <a:rPr lang="en-US" dirty="0" err="1"/>
              <a:t>hàng</a:t>
            </a:r>
            <a:r>
              <a:rPr lang="en-US" dirty="0"/>
              <a:t>, </a:t>
            </a:r>
            <a:r>
              <a:rPr lang="en-US" dirty="0" err="1"/>
              <a:t>và</a:t>
            </a:r>
            <a:r>
              <a:rPr lang="en-US" dirty="0"/>
              <a:t> </a:t>
            </a:r>
            <a:r>
              <a:rPr lang="en-US" dirty="0" err="1"/>
              <a:t>tổng</a:t>
            </a:r>
            <a:r>
              <a:rPr lang="en-US" dirty="0"/>
              <a:t> </a:t>
            </a:r>
            <a:r>
              <a:rPr lang="en-US" dirty="0" err="1"/>
              <a:t>doanh</a:t>
            </a:r>
            <a:r>
              <a:rPr lang="en-US" dirty="0"/>
              <a:t> </a:t>
            </a:r>
            <a:r>
              <a:rPr lang="en-US" dirty="0" err="1"/>
              <a:t>thu</a:t>
            </a:r>
            <a:r>
              <a:rPr lang="en-US" dirty="0"/>
              <a:t>.</a:t>
            </a:r>
          </a:p>
        </p:txBody>
      </p:sp>
      <p:sp>
        <p:nvSpPr>
          <p:cNvPr id="4" name="Slide Number Placeholder 3"/>
          <p:cNvSpPr>
            <a:spLocks noGrp="1"/>
          </p:cNvSpPr>
          <p:nvPr>
            <p:ph type="sldNum" sz="quarter" idx="5"/>
          </p:nvPr>
        </p:nvSpPr>
        <p:spPr/>
        <p:txBody>
          <a:bodyPr/>
          <a:lstStyle/>
          <a:p>
            <a:fld id="{6AFF1384-F312-9046-A834-5F52B9978DE4}" type="slidenum">
              <a:rPr lang="en-VN" smtClean="0"/>
              <a:t>21</a:t>
            </a:fld>
            <a:endParaRPr lang="en-VN"/>
          </a:p>
        </p:txBody>
      </p:sp>
    </p:spTree>
    <p:extLst>
      <p:ext uri="{BB962C8B-B14F-4D97-AF65-F5344CB8AC3E}">
        <p14:creationId xmlns:p14="http://schemas.microsoft.com/office/powerpoint/2010/main" val="3003295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trang</a:t>
            </a:r>
            <a:r>
              <a:rPr lang="en-US" dirty="0"/>
              <a:t> </a:t>
            </a:r>
            <a:r>
              <a:rPr lang="en-US" dirty="0" err="1"/>
              <a:t>quản</a:t>
            </a:r>
            <a:r>
              <a:rPr lang="en-US" dirty="0"/>
              <a:t> </a:t>
            </a:r>
            <a:r>
              <a:rPr lang="en-US" dirty="0" err="1"/>
              <a:t>lý</a:t>
            </a:r>
            <a:r>
              <a:rPr lang="en-US" dirty="0"/>
              <a:t> </a:t>
            </a:r>
            <a:r>
              <a:rPr lang="en-US" dirty="0" err="1"/>
              <a:t>thông</a:t>
            </a:r>
            <a:r>
              <a:rPr lang="en-US" dirty="0"/>
              <a:t> tin </a:t>
            </a:r>
            <a:r>
              <a:rPr lang="en-US" dirty="0" err="1"/>
              <a:t>sản</a:t>
            </a:r>
            <a:r>
              <a:rPr lang="en-US" dirty="0"/>
              <a:t> </a:t>
            </a:r>
            <a:r>
              <a:rPr lang="en-US" dirty="0" err="1"/>
              <a:t>phẩm</a:t>
            </a:r>
            <a:r>
              <a:rPr lang="en-US" dirty="0"/>
              <a:t> </a:t>
            </a:r>
            <a:r>
              <a:rPr lang="en-US" dirty="0" err="1"/>
              <a:t>dành</a:t>
            </a:r>
            <a:r>
              <a:rPr lang="en-US" dirty="0"/>
              <a:t> </a:t>
            </a:r>
            <a:r>
              <a:rPr lang="en-US" dirty="0" err="1"/>
              <a:t>cho</a:t>
            </a:r>
            <a:r>
              <a:rPr lang="en-US" dirty="0"/>
              <a:t> </a:t>
            </a:r>
            <a:r>
              <a:rPr lang="en-US" dirty="0" err="1"/>
              <a:t>người</a:t>
            </a:r>
            <a:r>
              <a:rPr lang="en-US" dirty="0"/>
              <a:t> </a:t>
            </a:r>
            <a:r>
              <a:rPr lang="en-US" dirty="0" err="1"/>
              <a:t>bán</a:t>
            </a:r>
            <a:r>
              <a:rPr lang="en-US" dirty="0"/>
              <a:t> </a:t>
            </a:r>
            <a:r>
              <a:rPr lang="en-US" dirty="0" err="1"/>
              <a:t>hàng</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22</a:t>
            </a:fld>
            <a:endParaRPr lang="en-VN"/>
          </a:p>
        </p:txBody>
      </p:sp>
    </p:spTree>
    <p:extLst>
      <p:ext uri="{BB962C8B-B14F-4D97-AF65-F5344CB8AC3E}">
        <p14:creationId xmlns:p14="http://schemas.microsoft.com/office/powerpoint/2010/main" val="4153886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trang</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đơn</a:t>
            </a:r>
            <a:r>
              <a:rPr lang="en-US" dirty="0"/>
              <a:t> </a:t>
            </a:r>
            <a:r>
              <a:rPr lang="en-US" dirty="0" err="1"/>
              <a:t>hàng</a:t>
            </a:r>
            <a:r>
              <a:rPr lang="en-US" dirty="0"/>
              <a:t>, </a:t>
            </a:r>
            <a:r>
              <a:rPr lang="en-US" dirty="0" err="1"/>
              <a:t>kèm</a:t>
            </a:r>
            <a:r>
              <a:rPr lang="en-US" dirty="0"/>
              <a:t> </a:t>
            </a:r>
            <a:r>
              <a:rPr lang="en-US" dirty="0" err="1"/>
              <a:t>theo</a:t>
            </a:r>
            <a:r>
              <a:rPr lang="en-US" dirty="0"/>
              <a:t> </a:t>
            </a:r>
            <a:r>
              <a:rPr lang="en-US" dirty="0" err="1"/>
              <a:t>thông</a:t>
            </a:r>
            <a:r>
              <a:rPr lang="en-US" dirty="0"/>
              <a:t> tin </a:t>
            </a:r>
            <a:r>
              <a:rPr lang="en-US" dirty="0" err="1"/>
              <a:t>về</a:t>
            </a:r>
            <a:r>
              <a:rPr lang="en-US" dirty="0"/>
              <a:t> </a:t>
            </a:r>
            <a:r>
              <a:rPr lang="en-US" dirty="0" err="1"/>
              <a:t>trạng</a:t>
            </a:r>
            <a:r>
              <a:rPr lang="en-US" dirty="0"/>
              <a:t> </a:t>
            </a:r>
            <a:r>
              <a:rPr lang="en-US" dirty="0" err="1"/>
              <a:t>thái</a:t>
            </a:r>
            <a:r>
              <a:rPr lang="en-US" dirty="0"/>
              <a:t> </a:t>
            </a:r>
            <a:r>
              <a:rPr lang="en-US" dirty="0" err="1"/>
              <a:t>của</a:t>
            </a:r>
            <a:r>
              <a:rPr lang="en-US" dirty="0"/>
              <a:t> </a:t>
            </a:r>
            <a:r>
              <a:rPr lang="en-US" dirty="0" err="1"/>
              <a:t>từng</a:t>
            </a:r>
            <a:r>
              <a:rPr lang="en-US" dirty="0"/>
              <a:t> </a:t>
            </a:r>
            <a:r>
              <a:rPr lang="en-US" dirty="0" err="1"/>
              <a:t>đơn</a:t>
            </a:r>
            <a:r>
              <a:rPr lang="en-US" dirty="0"/>
              <a:t> </a:t>
            </a:r>
            <a:r>
              <a:rPr lang="en-US" dirty="0" err="1"/>
              <a:t>hàng</a:t>
            </a:r>
            <a:r>
              <a:rPr lang="en-US" dirty="0"/>
              <a:t>., Khi </a:t>
            </a:r>
            <a:r>
              <a:rPr lang="en-US" dirty="0" err="1"/>
              <a:t>bấm</a:t>
            </a:r>
            <a:r>
              <a:rPr lang="en-US" dirty="0"/>
              <a:t> </a:t>
            </a:r>
            <a:r>
              <a:rPr lang="en-US" dirty="0" err="1"/>
              <a:t>vào</a:t>
            </a:r>
            <a:r>
              <a:rPr lang="en-US" dirty="0"/>
              <a:t> </a:t>
            </a:r>
            <a:r>
              <a:rPr lang="en-US" dirty="0" err="1"/>
              <a:t>một</a:t>
            </a:r>
            <a:r>
              <a:rPr lang="en-US" dirty="0"/>
              <a:t> </a:t>
            </a:r>
            <a:r>
              <a:rPr lang="en-US" dirty="0" err="1"/>
              <a:t>đơn</a:t>
            </a:r>
            <a:r>
              <a:rPr lang="en-US" dirty="0"/>
              <a:t> </a:t>
            </a:r>
            <a:r>
              <a:rPr lang="en-US" dirty="0" err="1"/>
              <a:t>hàng</a:t>
            </a:r>
            <a:r>
              <a:rPr lang="en-US" dirty="0"/>
              <a:t> </a:t>
            </a:r>
            <a:r>
              <a:rPr lang="en-US" dirty="0" err="1"/>
              <a:t>thì</a:t>
            </a:r>
            <a:r>
              <a:rPr lang="en-US" dirty="0"/>
              <a:t> </a:t>
            </a:r>
            <a:r>
              <a:rPr lang="en-US" dirty="0" err="1"/>
              <a:t>sẽ</a:t>
            </a:r>
            <a:r>
              <a:rPr lang="en-US" dirty="0"/>
              <a:t> </a:t>
            </a:r>
            <a:r>
              <a:rPr lang="en-US" dirty="0" err="1"/>
              <a:t>hiển</a:t>
            </a:r>
            <a:r>
              <a:rPr lang="en-US" dirty="0"/>
              <a:t> </a:t>
            </a:r>
            <a:r>
              <a:rPr lang="en-US" dirty="0" err="1"/>
              <a:t>thị</a:t>
            </a:r>
            <a:r>
              <a:rPr lang="en-US" dirty="0"/>
              <a:t> </a:t>
            </a:r>
            <a:r>
              <a:rPr lang="en-US" dirty="0" err="1"/>
              <a:t>thông</a:t>
            </a:r>
            <a:r>
              <a:rPr lang="en-US" dirty="0"/>
              <a:t> tin chi </a:t>
            </a:r>
            <a:r>
              <a:rPr lang="en-US" dirty="0" err="1"/>
              <a:t>tiết</a:t>
            </a:r>
            <a:r>
              <a:rPr lang="en-US" dirty="0"/>
              <a:t> </a:t>
            </a:r>
            <a:r>
              <a:rPr lang="en-US" dirty="0" err="1"/>
              <a:t>của</a:t>
            </a:r>
            <a:r>
              <a:rPr lang="en-US" dirty="0"/>
              <a:t> </a:t>
            </a:r>
            <a:r>
              <a:rPr lang="en-US" dirty="0" err="1"/>
              <a:t>đơn</a:t>
            </a:r>
            <a:r>
              <a:rPr lang="en-US" dirty="0"/>
              <a:t> </a:t>
            </a:r>
            <a:r>
              <a:rPr lang="en-US" dirty="0" err="1"/>
              <a:t>hàng</a:t>
            </a:r>
            <a:r>
              <a:rPr lang="en-US" dirty="0"/>
              <a:t> </a:t>
            </a:r>
            <a:r>
              <a:rPr lang="en-US" dirty="0" err="1"/>
              <a:t>như</a:t>
            </a:r>
            <a:r>
              <a:rPr lang="en-US" dirty="0"/>
              <a:t> </a:t>
            </a:r>
            <a:r>
              <a:rPr lang="en-US" dirty="0" err="1"/>
              <a:t>thông</a:t>
            </a:r>
            <a:r>
              <a:rPr lang="en-US" dirty="0"/>
              <a:t> tin </a:t>
            </a:r>
            <a:r>
              <a:rPr lang="en-US" dirty="0" err="1"/>
              <a:t>vận</a:t>
            </a:r>
            <a:r>
              <a:rPr lang="en-US" dirty="0"/>
              <a:t> </a:t>
            </a:r>
            <a:r>
              <a:rPr lang="en-US" dirty="0" err="1"/>
              <a:t>chuyển</a:t>
            </a:r>
            <a:r>
              <a:rPr lang="en-US" dirty="0"/>
              <a:t>, </a:t>
            </a:r>
            <a:r>
              <a:rPr lang="en-US" dirty="0" err="1"/>
              <a:t>trạng</a:t>
            </a:r>
            <a:r>
              <a:rPr lang="en-US" dirty="0"/>
              <a:t> </a:t>
            </a:r>
            <a:r>
              <a:rPr lang="en-US" dirty="0" err="1"/>
              <a:t>thái</a:t>
            </a:r>
            <a:r>
              <a:rPr lang="en-US" dirty="0"/>
              <a:t> </a:t>
            </a:r>
            <a:r>
              <a:rPr lang="en-US" dirty="0" err="1"/>
              <a:t>thanh</a:t>
            </a:r>
            <a:r>
              <a:rPr lang="en-US" dirty="0"/>
              <a:t> </a:t>
            </a:r>
            <a:r>
              <a:rPr lang="en-US" dirty="0" err="1"/>
              <a:t>toán</a:t>
            </a:r>
            <a:r>
              <a:rPr lang="en-US" dirty="0"/>
              <a:t>, ...</a:t>
            </a:r>
          </a:p>
        </p:txBody>
      </p:sp>
      <p:sp>
        <p:nvSpPr>
          <p:cNvPr id="4" name="Slide Number Placeholder 3"/>
          <p:cNvSpPr>
            <a:spLocks noGrp="1"/>
          </p:cNvSpPr>
          <p:nvPr>
            <p:ph type="sldNum" sz="quarter" idx="5"/>
          </p:nvPr>
        </p:nvSpPr>
        <p:spPr/>
        <p:txBody>
          <a:bodyPr/>
          <a:lstStyle/>
          <a:p>
            <a:fld id="{6AFF1384-F312-9046-A834-5F52B9978DE4}" type="slidenum">
              <a:rPr lang="en-VN" smtClean="0"/>
              <a:t>23</a:t>
            </a:fld>
            <a:endParaRPr lang="en-VN"/>
          </a:p>
        </p:txBody>
      </p:sp>
    </p:spTree>
    <p:extLst>
      <p:ext uri="{BB962C8B-B14F-4D97-AF65-F5344CB8AC3E}">
        <p14:creationId xmlns:p14="http://schemas.microsoft.com/office/powerpoint/2010/main" val="117922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trang</a:t>
            </a:r>
            <a:r>
              <a:rPr lang="en-US" dirty="0"/>
              <a:t> </a:t>
            </a:r>
            <a:r>
              <a:rPr lang="en-US" dirty="0" err="1"/>
              <a:t>quản</a:t>
            </a:r>
            <a:r>
              <a:rPr lang="en-US" dirty="0"/>
              <a:t> </a:t>
            </a:r>
            <a:r>
              <a:rPr lang="en-US" dirty="0" err="1"/>
              <a:t>lý</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phân</a:t>
            </a:r>
            <a:r>
              <a:rPr lang="en-US" dirty="0"/>
              <a:t> </a:t>
            </a:r>
            <a:r>
              <a:rPr lang="en-US" dirty="0" err="1"/>
              <a:t>quyền</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ở</a:t>
            </a:r>
            <a:r>
              <a:rPr lang="en-US" dirty="0"/>
              <a:t> </a:t>
            </a:r>
            <a:r>
              <a:rPr lang="en-US" dirty="0" err="1"/>
              <a:t>đây</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24</a:t>
            </a:fld>
            <a:endParaRPr lang="en-VN"/>
          </a:p>
        </p:txBody>
      </p:sp>
    </p:spTree>
    <p:extLst>
      <p:ext uri="{BB962C8B-B14F-4D97-AF65-F5344CB8AC3E}">
        <p14:creationId xmlns:p14="http://schemas.microsoft.com/office/powerpoint/2010/main" val="869274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Em sử dụng trang Stripe để mô phỏng việc thanh toán qua thẻ, và đây là danh sách các giao dịch qua thẻ đã thực hiện</a:t>
            </a:r>
          </a:p>
        </p:txBody>
      </p:sp>
      <p:sp>
        <p:nvSpPr>
          <p:cNvPr id="4" name="Slide Number Placeholder 3"/>
          <p:cNvSpPr>
            <a:spLocks noGrp="1"/>
          </p:cNvSpPr>
          <p:nvPr>
            <p:ph type="sldNum" sz="quarter" idx="5"/>
          </p:nvPr>
        </p:nvSpPr>
        <p:spPr/>
        <p:txBody>
          <a:bodyPr/>
          <a:lstStyle/>
          <a:p>
            <a:fld id="{6AFF1384-F312-9046-A834-5F52B9978DE4}" type="slidenum">
              <a:rPr lang="en-VN" smtClean="0"/>
              <a:t>25</a:t>
            </a:fld>
            <a:endParaRPr lang="en-VN"/>
          </a:p>
        </p:txBody>
      </p:sp>
    </p:spTree>
    <p:extLst>
      <p:ext uri="{BB962C8B-B14F-4D97-AF65-F5344CB8AC3E}">
        <p14:creationId xmlns:p14="http://schemas.microsoft.com/office/powerpoint/2010/main" val="4184664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6AFF1384-F312-9046-A834-5F52B9978DE4}" type="slidenum">
              <a:rPr lang="en-VN" smtClean="0"/>
              <a:t>30</a:t>
            </a:fld>
            <a:endParaRPr lang="en-VN"/>
          </a:p>
        </p:txBody>
      </p:sp>
    </p:spTree>
    <p:extLst>
      <p:ext uri="{BB962C8B-B14F-4D97-AF65-F5344CB8AC3E}">
        <p14:creationId xmlns:p14="http://schemas.microsoft.com/office/powerpoint/2010/main" val="139217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 Code </a:t>
            </a:r>
            <a:r>
              <a:rPr lang="en-US" dirty="0" err="1"/>
              <a:t>là</a:t>
            </a:r>
            <a:r>
              <a:rPr lang="en-US" dirty="0"/>
              <a:t> </a:t>
            </a:r>
            <a:r>
              <a:rPr lang="en-US" dirty="0" err="1"/>
              <a:t>ứng</a:t>
            </a:r>
            <a:r>
              <a:rPr lang="en-US" dirty="0"/>
              <a:t> </a:t>
            </a:r>
            <a:r>
              <a:rPr lang="en-US" dirty="0" err="1"/>
              <a:t>dụng</a:t>
            </a:r>
            <a:r>
              <a:rPr lang="en-US" dirty="0"/>
              <a:t> </a:t>
            </a:r>
            <a:r>
              <a:rPr lang="en-US" dirty="0" err="1"/>
              <a:t>biên</a:t>
            </a:r>
            <a:r>
              <a:rPr lang="en-US" dirty="0"/>
              <a:t> </a:t>
            </a:r>
            <a:r>
              <a:rPr lang="en-US" dirty="0" err="1"/>
              <a:t>tập</a:t>
            </a:r>
            <a:r>
              <a:rPr lang="en-US" dirty="0"/>
              <a:t>, </a:t>
            </a:r>
            <a:r>
              <a:rPr lang="en-US" dirty="0" err="1"/>
              <a:t>soạn</a:t>
            </a:r>
            <a:r>
              <a:rPr lang="en-US" dirty="0"/>
              <a:t> </a:t>
            </a:r>
            <a:r>
              <a:rPr lang="en-US" dirty="0" err="1"/>
              <a:t>thảo</a:t>
            </a:r>
            <a:r>
              <a:rPr lang="en-US" dirty="0"/>
              <a:t> </a:t>
            </a:r>
            <a:r>
              <a:rPr lang="en-US" dirty="0" err="1"/>
              <a:t>các</a:t>
            </a:r>
            <a:r>
              <a:rPr lang="en-US" dirty="0"/>
              <a:t> </a:t>
            </a:r>
            <a:r>
              <a:rPr lang="en-US" dirty="0" err="1"/>
              <a:t>đoạn</a:t>
            </a:r>
            <a:r>
              <a:rPr lang="en-US" dirty="0"/>
              <a:t> code </a:t>
            </a:r>
            <a:r>
              <a:rPr lang="en-US" dirty="0" err="1"/>
              <a:t>hỗ</a:t>
            </a:r>
            <a:r>
              <a:rPr lang="en-US" dirty="0"/>
              <a:t> </a:t>
            </a:r>
            <a:r>
              <a:rPr lang="en-US" dirty="0" err="1"/>
              <a:t>trợ</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xây</a:t>
            </a:r>
            <a:r>
              <a:rPr lang="en-US" dirty="0"/>
              <a:t> </a:t>
            </a:r>
            <a:r>
              <a:rPr lang="en-US" dirty="0" err="1"/>
              <a:t>dựng</a:t>
            </a:r>
            <a:r>
              <a:rPr lang="en-US" dirty="0"/>
              <a:t>, </a:t>
            </a:r>
            <a:r>
              <a:rPr lang="en-US" dirty="0" err="1"/>
              <a:t>thiết</a:t>
            </a:r>
            <a:r>
              <a:rPr lang="en-US" dirty="0"/>
              <a:t> </a:t>
            </a:r>
            <a:r>
              <a:rPr lang="en-US" dirty="0" err="1"/>
              <a:t>kế</a:t>
            </a:r>
            <a:r>
              <a:rPr lang="en-US" dirty="0"/>
              <a:t> website</a:t>
            </a:r>
          </a:p>
          <a:p>
            <a:r>
              <a:rPr lang="en-US" dirty="0"/>
              <a:t>Postman </a:t>
            </a:r>
            <a:r>
              <a:rPr lang="en-US" b="1" i="0" dirty="0" err="1">
                <a:solidFill>
                  <a:srgbClr val="5F6368"/>
                </a:solidFill>
                <a:effectLst/>
                <a:latin typeface="arial" panose="020B0604020202020204" pitchFamily="34" charset="0"/>
              </a:rPr>
              <a:t>là</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một</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phần</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mềm</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hỗ</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trợ</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thao</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tác</a:t>
            </a:r>
            <a:r>
              <a:rPr lang="en-US" b="0" i="0" dirty="0">
                <a:solidFill>
                  <a:srgbClr val="4D5156"/>
                </a:solidFill>
                <a:effectLst/>
                <a:latin typeface="arial" panose="020B0604020202020204" pitchFamily="34" charset="0"/>
              </a:rPr>
              <a:t> </a:t>
            </a:r>
            <a:r>
              <a:rPr lang="en-US" b="0" i="0" dirty="0" err="1">
                <a:solidFill>
                  <a:srgbClr val="4D5156"/>
                </a:solidFill>
                <a:effectLst/>
                <a:latin typeface="arial" panose="020B0604020202020204" pitchFamily="34" charset="0"/>
              </a:rPr>
              <a:t>với</a:t>
            </a:r>
            <a:r>
              <a:rPr lang="en-US" b="0" i="0" dirty="0">
                <a:solidFill>
                  <a:srgbClr val="4D5156"/>
                </a:solidFill>
                <a:effectLst/>
                <a:latin typeface="arial" panose="020B0604020202020204" pitchFamily="34" charset="0"/>
              </a:rPr>
              <a:t> API</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12</a:t>
            </a:fld>
            <a:endParaRPr lang="en-VN"/>
          </a:p>
        </p:txBody>
      </p:sp>
    </p:spTree>
    <p:extLst>
      <p:ext uri="{BB962C8B-B14F-4D97-AF65-F5344CB8AC3E}">
        <p14:creationId xmlns:p14="http://schemas.microsoft.com/office/powerpoint/2010/main" val="89626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Đây là giao diện trang chủ của khách hàng có sản phẩm gốm có tên sản phẩm, giá sản phẩm, số sao và số đánh giá và footer</a:t>
            </a:r>
          </a:p>
          <a:p>
            <a:r>
              <a:rPr lang="en-US" dirty="0"/>
              <a:t>C</a:t>
            </a:r>
            <a:r>
              <a:rPr lang="en-VN" dirty="0"/>
              <a:t>òn menu gồm có trang Home, trang tất cả sản phẩm, trang about sản phẩm, trang liên lạc qua mail, có thể bấm tìm kiểm tên sản phẩm, xem giỏ hảng và đăng ký đăng nhập</a:t>
            </a:r>
          </a:p>
        </p:txBody>
      </p:sp>
      <p:sp>
        <p:nvSpPr>
          <p:cNvPr id="4" name="Slide Number Placeholder 3"/>
          <p:cNvSpPr>
            <a:spLocks noGrp="1"/>
          </p:cNvSpPr>
          <p:nvPr>
            <p:ph type="sldNum" sz="quarter" idx="5"/>
          </p:nvPr>
        </p:nvSpPr>
        <p:spPr/>
        <p:txBody>
          <a:bodyPr/>
          <a:lstStyle/>
          <a:p>
            <a:fld id="{6AFF1384-F312-9046-A834-5F52B9978DE4}" type="slidenum">
              <a:rPr lang="en-VN" smtClean="0"/>
              <a:t>13</a:t>
            </a:fld>
            <a:endParaRPr lang="en-VN"/>
          </a:p>
        </p:txBody>
      </p:sp>
    </p:spTree>
    <p:extLst>
      <p:ext uri="{BB962C8B-B14F-4D97-AF65-F5344CB8AC3E}">
        <p14:creationId xmlns:p14="http://schemas.microsoft.com/office/powerpoint/2010/main" val="3522242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Đây là trang đăng ký và đăng nhập,</a:t>
            </a:r>
          </a:p>
          <a:p>
            <a:pPr marL="171450" indent="-171450">
              <a:buFontTx/>
              <a:buChar char="-"/>
            </a:pPr>
            <a:r>
              <a:rPr lang="en-VN" dirty="0"/>
              <a:t>trang đăng ký khách hàng phải điền tên, địa chỉ email, mật khẩu và up lên hình ảnh Profile</a:t>
            </a:r>
          </a:p>
          <a:p>
            <a:pPr marL="171450" indent="-171450">
              <a:buFontTx/>
              <a:buChar char="-"/>
            </a:pPr>
            <a:r>
              <a:rPr lang="en-US" dirty="0"/>
              <a:t>T</a:t>
            </a:r>
            <a:r>
              <a:rPr lang="en-VN" dirty="0"/>
              <a:t>rang đăng nhập, khách hàng cần điên địa chỉ email và mật khẩu cho đúng với lúc khi đăng ký nếu khách hàng quên mật khẩu có thể bầm chỗ quên mật khẩu, hê thống sẽ mail cho khách hàng tạo mật khẩu mới để đăng nhập lại</a:t>
            </a:r>
          </a:p>
        </p:txBody>
      </p:sp>
      <p:sp>
        <p:nvSpPr>
          <p:cNvPr id="4" name="Slide Number Placeholder 3"/>
          <p:cNvSpPr>
            <a:spLocks noGrp="1"/>
          </p:cNvSpPr>
          <p:nvPr>
            <p:ph type="sldNum" sz="quarter" idx="5"/>
          </p:nvPr>
        </p:nvSpPr>
        <p:spPr/>
        <p:txBody>
          <a:bodyPr/>
          <a:lstStyle/>
          <a:p>
            <a:fld id="{6AFF1384-F312-9046-A834-5F52B9978DE4}" type="slidenum">
              <a:rPr lang="en-VN" smtClean="0"/>
              <a:t>14</a:t>
            </a:fld>
            <a:endParaRPr lang="en-VN"/>
          </a:p>
        </p:txBody>
      </p:sp>
    </p:spTree>
    <p:extLst>
      <p:ext uri="{BB962C8B-B14F-4D97-AF65-F5344CB8AC3E}">
        <p14:creationId xmlns:p14="http://schemas.microsoft.com/office/powerpoint/2010/main" val="1249766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a:t>
            </a:r>
            <a:r>
              <a:rPr lang="en-VN" dirty="0"/>
              <a:t>ây là trang profile, sau khi đăng nhập xong khách hàng có thể sửa lại tên, đổi mật khẩu, địa chỉ email, thay đổi hình ảnh đc </a:t>
            </a:r>
          </a:p>
        </p:txBody>
      </p:sp>
      <p:sp>
        <p:nvSpPr>
          <p:cNvPr id="4" name="Slide Number Placeholder 3"/>
          <p:cNvSpPr>
            <a:spLocks noGrp="1"/>
          </p:cNvSpPr>
          <p:nvPr>
            <p:ph type="sldNum" sz="quarter" idx="5"/>
          </p:nvPr>
        </p:nvSpPr>
        <p:spPr/>
        <p:txBody>
          <a:bodyPr/>
          <a:lstStyle/>
          <a:p>
            <a:fld id="{6AFF1384-F312-9046-A834-5F52B9978DE4}" type="slidenum">
              <a:rPr lang="en-VN" smtClean="0"/>
              <a:t>15</a:t>
            </a:fld>
            <a:endParaRPr lang="en-VN"/>
          </a:p>
        </p:txBody>
      </p:sp>
    </p:spTree>
    <p:extLst>
      <p:ext uri="{BB962C8B-B14F-4D97-AF65-F5344CB8AC3E}">
        <p14:creationId xmlns:p14="http://schemas.microsoft.com/office/powerpoint/2010/main" val="16441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giao</a:t>
            </a:r>
            <a:r>
              <a:rPr lang="en-US" dirty="0"/>
              <a:t> </a:t>
            </a:r>
            <a:r>
              <a:rPr lang="en-US" dirty="0" err="1"/>
              <a:t>diện</a:t>
            </a:r>
            <a:r>
              <a:rPr lang="en-US" dirty="0"/>
              <a:t> chi </a:t>
            </a:r>
            <a:r>
              <a:rPr lang="en-US" dirty="0" err="1"/>
              <a:t>tiết</a:t>
            </a:r>
            <a:r>
              <a:rPr lang="en-US" dirty="0"/>
              <a:t> </a:t>
            </a:r>
            <a:r>
              <a:rPr lang="en-US" dirty="0" err="1"/>
              <a:t>sản</a:t>
            </a:r>
            <a:r>
              <a:rPr lang="en-US" dirty="0"/>
              <a:t> </a:t>
            </a:r>
            <a:r>
              <a:rPr lang="en-US" dirty="0" err="1"/>
              <a:t>phẩm</a:t>
            </a:r>
            <a:r>
              <a:rPr lang="en-US" dirty="0"/>
              <a:t>, </a:t>
            </a:r>
            <a:r>
              <a:rPr lang="en-US" dirty="0" err="1"/>
              <a:t>gồm</a:t>
            </a:r>
            <a:r>
              <a:rPr lang="en-US" dirty="0"/>
              <a:t> </a:t>
            </a:r>
            <a:r>
              <a:rPr lang="en-US" dirty="0" err="1"/>
              <a:t>hình</a:t>
            </a:r>
            <a:r>
              <a:rPr lang="en-US" dirty="0"/>
              <a:t> </a:t>
            </a:r>
            <a:r>
              <a:rPr lang="en-US" dirty="0" err="1"/>
              <a:t>ảnh</a:t>
            </a:r>
            <a:r>
              <a:rPr lang="en-US" dirty="0"/>
              <a:t> </a:t>
            </a:r>
            <a:r>
              <a:rPr lang="en-US" dirty="0" err="1"/>
              <a:t>sản</a:t>
            </a:r>
            <a:r>
              <a:rPr lang="en-US" dirty="0"/>
              <a:t> </a:t>
            </a:r>
            <a:r>
              <a:rPr lang="en-US" dirty="0" err="1"/>
              <a:t>phẩm</a:t>
            </a:r>
            <a:r>
              <a:rPr lang="en-US" dirty="0"/>
              <a:t>, </a:t>
            </a:r>
            <a:r>
              <a:rPr lang="en-US" dirty="0" err="1"/>
              <a:t>tên</a:t>
            </a:r>
            <a:r>
              <a:rPr lang="en-US" dirty="0"/>
              <a:t> </a:t>
            </a:r>
            <a:r>
              <a:rPr lang="en-US" dirty="0" err="1"/>
              <a:t>sản</a:t>
            </a:r>
            <a:r>
              <a:rPr lang="en-US" dirty="0"/>
              <a:t> </a:t>
            </a:r>
            <a:r>
              <a:rPr lang="en-US" dirty="0" err="1"/>
              <a:t>phẩm</a:t>
            </a:r>
            <a:r>
              <a:rPr lang="en-US" dirty="0"/>
              <a:t>, </a:t>
            </a:r>
            <a:r>
              <a:rPr lang="en-US" dirty="0" err="1"/>
              <a:t>mô</a:t>
            </a:r>
            <a:r>
              <a:rPr lang="en-US" dirty="0"/>
              <a:t> </a:t>
            </a:r>
            <a:r>
              <a:rPr lang="en-US" dirty="0" err="1"/>
              <a:t>tả</a:t>
            </a:r>
            <a:r>
              <a:rPr lang="en-US" dirty="0"/>
              <a:t>, </a:t>
            </a:r>
            <a:r>
              <a:rPr lang="en-US" dirty="0" err="1"/>
              <a:t>giá</a:t>
            </a:r>
            <a:r>
              <a:rPr lang="en-US" dirty="0"/>
              <a:t> </a:t>
            </a:r>
            <a:r>
              <a:rPr lang="en-US" dirty="0" err="1"/>
              <a:t>thành</a:t>
            </a:r>
            <a:r>
              <a:rPr lang="en-US" dirty="0"/>
              <a:t> </a:t>
            </a:r>
            <a:r>
              <a:rPr lang="en-US" dirty="0" err="1"/>
              <a:t>cũng</a:t>
            </a:r>
            <a:r>
              <a:rPr lang="en-US" dirty="0"/>
              <a:t> </a:t>
            </a:r>
            <a:r>
              <a:rPr lang="en-US" dirty="0" err="1"/>
              <a:t>như</a:t>
            </a:r>
            <a:r>
              <a:rPr lang="en-US" dirty="0"/>
              <a:t> </a:t>
            </a:r>
            <a:r>
              <a:rPr lang="en-US" dirty="0" err="1"/>
              <a:t>là</a:t>
            </a:r>
            <a:r>
              <a:rPr lang="en-US" dirty="0"/>
              <a:t> </a:t>
            </a:r>
            <a:r>
              <a:rPr lang="en-US" dirty="0" err="1"/>
              <a:t>đánh</a:t>
            </a:r>
            <a:r>
              <a:rPr lang="en-US" dirty="0"/>
              <a:t> </a:t>
            </a:r>
            <a:r>
              <a:rPr lang="en-US" dirty="0" err="1"/>
              <a:t>giá</a:t>
            </a:r>
            <a:r>
              <a:rPr lang="en-US" dirty="0"/>
              <a:t> </a:t>
            </a:r>
            <a:r>
              <a:rPr lang="en-US" dirty="0" err="1"/>
              <a:t>của</a:t>
            </a:r>
            <a:r>
              <a:rPr lang="en-US" dirty="0"/>
              <a:t> </a:t>
            </a:r>
            <a:r>
              <a:rPr lang="en-US" dirty="0" err="1"/>
              <a:t>sản</a:t>
            </a:r>
            <a:r>
              <a:rPr lang="en-US" dirty="0"/>
              <a:t> </a:t>
            </a:r>
            <a:r>
              <a:rPr lang="en-US" dirty="0" err="1"/>
              <a:t>phẩm</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16</a:t>
            </a:fld>
            <a:endParaRPr lang="en-VN"/>
          </a:p>
        </p:txBody>
      </p:sp>
    </p:spTree>
    <p:extLst>
      <p:ext uri="{BB962C8B-B14F-4D97-AF65-F5344CB8AC3E}">
        <p14:creationId xmlns:p14="http://schemas.microsoft.com/office/powerpoint/2010/main" val="1306151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giao</a:t>
            </a:r>
            <a:r>
              <a:rPr lang="en-US" dirty="0"/>
              <a:t> </a:t>
            </a:r>
            <a:r>
              <a:rPr lang="en-US" dirty="0" err="1"/>
              <a:t>diện</a:t>
            </a:r>
            <a:r>
              <a:rPr lang="en-US" dirty="0"/>
              <a:t> </a:t>
            </a:r>
            <a:r>
              <a:rPr lang="en-US" dirty="0" err="1"/>
              <a:t>của</a:t>
            </a:r>
            <a:r>
              <a:rPr lang="en-US" dirty="0"/>
              <a:t> </a:t>
            </a:r>
            <a:r>
              <a:rPr lang="en-US" dirty="0" err="1"/>
              <a:t>giỏ</a:t>
            </a:r>
            <a:r>
              <a:rPr lang="en-US" dirty="0"/>
              <a:t> </a:t>
            </a:r>
            <a:r>
              <a:rPr lang="en-US" dirty="0" err="1"/>
              <a:t>hàng</a:t>
            </a:r>
            <a:r>
              <a:rPr lang="en-US" dirty="0"/>
              <a:t>, </a:t>
            </a:r>
            <a:r>
              <a:rPr lang="en-US" dirty="0" err="1"/>
              <a:t>với</a:t>
            </a:r>
            <a:r>
              <a:rPr lang="en-US" dirty="0"/>
              <a:t> </a:t>
            </a:r>
            <a:r>
              <a:rPr lang="en-US" dirty="0" err="1"/>
              <a:t>danh</a:t>
            </a:r>
            <a:r>
              <a:rPr lang="en-US" dirty="0"/>
              <a:t> </a:t>
            </a:r>
            <a:r>
              <a:rPr lang="en-US" dirty="0" err="1"/>
              <a:t>mục</a:t>
            </a:r>
            <a:r>
              <a:rPr lang="en-US" dirty="0"/>
              <a:t> </a:t>
            </a:r>
            <a:r>
              <a:rPr lang="en-US" dirty="0" err="1"/>
              <a:t>mặt</a:t>
            </a:r>
            <a:r>
              <a:rPr lang="en-US" dirty="0"/>
              <a:t> </a:t>
            </a:r>
            <a:r>
              <a:rPr lang="en-US" dirty="0" err="1"/>
              <a:t>hàng</a:t>
            </a:r>
            <a:r>
              <a:rPr lang="en-US" dirty="0"/>
              <a:t>, </a:t>
            </a:r>
            <a:r>
              <a:rPr lang="en-US" dirty="0" err="1"/>
              <a:t>số</a:t>
            </a:r>
            <a:r>
              <a:rPr lang="en-US" dirty="0"/>
              <a:t> </a:t>
            </a:r>
            <a:r>
              <a:rPr lang="en-US" dirty="0" err="1"/>
              <a:t>lượng</a:t>
            </a:r>
            <a:r>
              <a:rPr lang="en-US" dirty="0"/>
              <a:t>, </a:t>
            </a:r>
            <a:r>
              <a:rPr lang="en-US" dirty="0" err="1"/>
              <a:t>và</a:t>
            </a:r>
            <a:r>
              <a:rPr lang="en-US" dirty="0"/>
              <a:t> </a:t>
            </a:r>
            <a:r>
              <a:rPr lang="en-US" dirty="0" err="1"/>
              <a:t>tổng</a:t>
            </a:r>
            <a:r>
              <a:rPr lang="en-US" dirty="0"/>
              <a:t> </a:t>
            </a:r>
            <a:r>
              <a:rPr lang="en-US" dirty="0" err="1"/>
              <a:t>đơn</a:t>
            </a:r>
            <a:r>
              <a:rPr lang="en-US" dirty="0"/>
              <a:t> </a:t>
            </a:r>
            <a:r>
              <a:rPr lang="en-US" dirty="0" err="1"/>
              <a:t>giá</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17</a:t>
            </a:fld>
            <a:endParaRPr lang="en-VN"/>
          </a:p>
        </p:txBody>
      </p:sp>
    </p:spTree>
    <p:extLst>
      <p:ext uri="{BB962C8B-B14F-4D97-AF65-F5344CB8AC3E}">
        <p14:creationId xmlns:p14="http://schemas.microsoft.com/office/powerpoint/2010/main" val="2416628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trang</a:t>
            </a:r>
            <a:r>
              <a:rPr lang="en-US" dirty="0"/>
              <a:t> </a:t>
            </a:r>
            <a:r>
              <a:rPr lang="en-US" dirty="0" err="1"/>
              <a:t>thông</a:t>
            </a:r>
            <a:r>
              <a:rPr lang="en-US" dirty="0"/>
              <a:t> tin </a:t>
            </a:r>
            <a:r>
              <a:rPr lang="en-US" dirty="0" err="1"/>
              <a:t>vận</a:t>
            </a:r>
            <a:r>
              <a:rPr lang="en-US" dirty="0"/>
              <a:t> </a:t>
            </a:r>
            <a:r>
              <a:rPr lang="en-US" dirty="0" err="1"/>
              <a:t>chuyển</a:t>
            </a:r>
            <a:r>
              <a:rPr lang="en-US" dirty="0"/>
              <a:t> </a:t>
            </a:r>
            <a:r>
              <a:rPr lang="en-US" dirty="0" err="1"/>
              <a:t>hàng</a:t>
            </a:r>
            <a:r>
              <a:rPr lang="en-US" dirty="0"/>
              <a:t> bao </a:t>
            </a:r>
            <a:r>
              <a:rPr lang="en-US" dirty="0" err="1"/>
              <a:t>gồm</a:t>
            </a:r>
            <a:r>
              <a:rPr lang="en-US" dirty="0"/>
              <a:t> </a:t>
            </a:r>
            <a:r>
              <a:rPr lang="en-US" dirty="0" err="1"/>
              <a:t>tên</a:t>
            </a:r>
            <a:r>
              <a:rPr lang="en-US" dirty="0"/>
              <a:t> </a:t>
            </a:r>
            <a:r>
              <a:rPr lang="en-US" dirty="0" err="1"/>
              <a:t>người</a:t>
            </a:r>
            <a:r>
              <a:rPr lang="en-US" dirty="0"/>
              <a:t> </a:t>
            </a:r>
            <a:r>
              <a:rPr lang="en-US" dirty="0" err="1"/>
              <a:t>nhận</a:t>
            </a:r>
            <a:r>
              <a:rPr lang="en-US" dirty="0"/>
              <a:t>, </a:t>
            </a:r>
            <a:r>
              <a:rPr lang="en-US" dirty="0" err="1"/>
              <a:t>địa</a:t>
            </a:r>
            <a:r>
              <a:rPr lang="en-US" dirty="0"/>
              <a:t> </a:t>
            </a:r>
            <a:r>
              <a:rPr lang="en-US" dirty="0" err="1"/>
              <a:t>chỉ</a:t>
            </a:r>
            <a:r>
              <a:rPr lang="en-US" dirty="0"/>
              <a:t>, </a:t>
            </a:r>
            <a:r>
              <a:rPr lang="en-US" dirty="0" err="1"/>
              <a:t>điện</a:t>
            </a:r>
            <a:r>
              <a:rPr lang="en-US" dirty="0"/>
              <a:t> </a:t>
            </a:r>
            <a:r>
              <a:rPr lang="en-US" dirty="0" err="1"/>
              <a:t>thoại</a:t>
            </a:r>
            <a:r>
              <a:rPr lang="en-US" dirty="0"/>
              <a:t>, </a:t>
            </a:r>
          </a:p>
        </p:txBody>
      </p:sp>
      <p:sp>
        <p:nvSpPr>
          <p:cNvPr id="4" name="Slide Number Placeholder 3"/>
          <p:cNvSpPr>
            <a:spLocks noGrp="1"/>
          </p:cNvSpPr>
          <p:nvPr>
            <p:ph type="sldNum" sz="quarter" idx="5"/>
          </p:nvPr>
        </p:nvSpPr>
        <p:spPr/>
        <p:txBody>
          <a:bodyPr/>
          <a:lstStyle/>
          <a:p>
            <a:fld id="{6AFF1384-F312-9046-A834-5F52B9978DE4}" type="slidenum">
              <a:rPr lang="en-VN" smtClean="0"/>
              <a:t>18</a:t>
            </a:fld>
            <a:endParaRPr lang="en-VN"/>
          </a:p>
        </p:txBody>
      </p:sp>
    </p:spTree>
    <p:extLst>
      <p:ext uri="{BB962C8B-B14F-4D97-AF65-F5344CB8AC3E}">
        <p14:creationId xmlns:p14="http://schemas.microsoft.com/office/powerpoint/2010/main" val="2127452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trang</a:t>
            </a:r>
            <a:r>
              <a:rPr lang="en-US" dirty="0"/>
              <a:t> </a:t>
            </a:r>
            <a:r>
              <a:rPr lang="en-US" dirty="0" err="1"/>
              <a:t>xác</a:t>
            </a:r>
            <a:r>
              <a:rPr lang="en-US" dirty="0"/>
              <a:t> </a:t>
            </a:r>
            <a:r>
              <a:rPr lang="en-US" dirty="0" err="1"/>
              <a:t>nhận</a:t>
            </a:r>
            <a:r>
              <a:rPr lang="en-US" dirty="0"/>
              <a:t> </a:t>
            </a:r>
            <a:r>
              <a:rPr lang="en-US" dirty="0" err="1"/>
              <a:t>đơn</a:t>
            </a:r>
            <a:r>
              <a:rPr lang="en-US" dirty="0"/>
              <a:t> </a:t>
            </a:r>
            <a:r>
              <a:rPr lang="en-US" dirty="0" err="1"/>
              <a:t>hàng</a:t>
            </a:r>
            <a:r>
              <a:rPr lang="en-US" dirty="0"/>
              <a:t> </a:t>
            </a:r>
            <a:r>
              <a:rPr lang="en-US" dirty="0" err="1"/>
              <a:t>gồm</a:t>
            </a:r>
            <a:r>
              <a:rPr lang="en-US" dirty="0"/>
              <a:t> </a:t>
            </a:r>
            <a:r>
              <a:rPr lang="en-US" dirty="0" err="1"/>
              <a:t>các</a:t>
            </a:r>
            <a:r>
              <a:rPr lang="en-US" dirty="0"/>
              <a:t> </a:t>
            </a:r>
            <a:r>
              <a:rPr lang="en-US" dirty="0" err="1"/>
              <a:t>thông</a:t>
            </a:r>
            <a:r>
              <a:rPr lang="en-US" dirty="0"/>
              <a:t> tin </a:t>
            </a:r>
            <a:r>
              <a:rPr lang="en-US" dirty="0" err="1"/>
              <a:t>để</a:t>
            </a:r>
            <a:r>
              <a:rPr lang="en-US" dirty="0"/>
              <a:t> </a:t>
            </a:r>
            <a:r>
              <a:rPr lang="en-US" dirty="0" err="1"/>
              <a:t>vận</a:t>
            </a:r>
            <a:r>
              <a:rPr lang="en-US" dirty="0"/>
              <a:t> </a:t>
            </a:r>
            <a:r>
              <a:rPr lang="en-US" dirty="0" err="1"/>
              <a:t>chuyển</a:t>
            </a:r>
            <a:r>
              <a:rPr lang="en-US" dirty="0"/>
              <a:t> </a:t>
            </a:r>
            <a:r>
              <a:rPr lang="en-US" dirty="0" err="1"/>
              <a:t>hàng</a:t>
            </a:r>
            <a:r>
              <a:rPr lang="en-US" dirty="0"/>
              <a:t>, </a:t>
            </a:r>
            <a:r>
              <a:rPr lang="en-US" dirty="0" err="1"/>
              <a:t>danh</a:t>
            </a:r>
            <a:r>
              <a:rPr lang="en-US" dirty="0"/>
              <a:t> </a:t>
            </a:r>
            <a:r>
              <a:rPr lang="en-US" dirty="0" err="1"/>
              <a:t>mục</a:t>
            </a:r>
            <a:r>
              <a:rPr lang="en-US" dirty="0"/>
              <a:t> </a:t>
            </a:r>
            <a:r>
              <a:rPr lang="en-US" dirty="0" err="1"/>
              <a:t>hàng</a:t>
            </a:r>
            <a:r>
              <a:rPr lang="en-US" dirty="0"/>
              <a:t> </a:t>
            </a:r>
            <a:r>
              <a:rPr lang="en-US" dirty="0" err="1"/>
              <a:t>cũng</a:t>
            </a:r>
            <a:r>
              <a:rPr lang="en-US" dirty="0"/>
              <a:t> </a:t>
            </a:r>
            <a:r>
              <a:rPr lang="en-US" dirty="0" err="1"/>
              <a:t>như</a:t>
            </a:r>
            <a:r>
              <a:rPr lang="en-US" dirty="0"/>
              <a:t> </a:t>
            </a:r>
            <a:r>
              <a:rPr lang="en-US" dirty="0" err="1"/>
              <a:t>là</a:t>
            </a:r>
            <a:r>
              <a:rPr lang="en-US" dirty="0"/>
              <a:t> </a:t>
            </a:r>
            <a:r>
              <a:rPr lang="en-US" dirty="0" err="1"/>
              <a:t>tổng</a:t>
            </a:r>
            <a:r>
              <a:rPr lang="en-US" dirty="0"/>
              <a:t> </a:t>
            </a:r>
            <a:r>
              <a:rPr lang="en-US" dirty="0" err="1"/>
              <a:t>giá</a:t>
            </a:r>
            <a:r>
              <a:rPr lang="en-US" dirty="0"/>
              <a:t> </a:t>
            </a:r>
            <a:r>
              <a:rPr lang="en-US" dirty="0" err="1"/>
              <a:t>đơn</a:t>
            </a:r>
            <a:r>
              <a:rPr lang="en-US" dirty="0"/>
              <a:t> </a:t>
            </a:r>
            <a:r>
              <a:rPr lang="en-US" dirty="0" err="1"/>
              <a:t>hàng</a:t>
            </a:r>
            <a:endParaRPr lang="en-US" dirty="0"/>
          </a:p>
        </p:txBody>
      </p:sp>
      <p:sp>
        <p:nvSpPr>
          <p:cNvPr id="4" name="Slide Number Placeholder 3"/>
          <p:cNvSpPr>
            <a:spLocks noGrp="1"/>
          </p:cNvSpPr>
          <p:nvPr>
            <p:ph type="sldNum" sz="quarter" idx="5"/>
          </p:nvPr>
        </p:nvSpPr>
        <p:spPr/>
        <p:txBody>
          <a:bodyPr/>
          <a:lstStyle/>
          <a:p>
            <a:fld id="{6AFF1384-F312-9046-A834-5F52B9978DE4}" type="slidenum">
              <a:rPr lang="en-VN" smtClean="0"/>
              <a:t>19</a:t>
            </a:fld>
            <a:endParaRPr lang="en-VN"/>
          </a:p>
        </p:txBody>
      </p:sp>
    </p:spTree>
    <p:extLst>
      <p:ext uri="{BB962C8B-B14F-4D97-AF65-F5344CB8AC3E}">
        <p14:creationId xmlns:p14="http://schemas.microsoft.com/office/powerpoint/2010/main" val="194139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hust.edu.vn/"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postman.com/" TargetMode="External"/><Relationship Id="rId5" Type="http://schemas.openxmlformats.org/officeDocument/2006/relationships/hyperlink" Target="https://code.visualstudio.com/"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2"/>
          <a:srcRect/>
          <a:stretch>
            <a:fillRect/>
          </a:stretch>
        </p:blipFill>
        <p:spPr>
          <a:xfrm>
            <a:off x="600075" y="279382"/>
            <a:ext cx="2532815" cy="1028700"/>
          </a:xfrm>
          <a:prstGeom prst="rect">
            <a:avLst/>
          </a:prstGeom>
        </p:spPr>
      </p:pic>
      <p:sp>
        <p:nvSpPr>
          <p:cNvPr id="5" name="TextBox 5"/>
          <p:cNvSpPr txBox="1"/>
          <p:nvPr/>
        </p:nvSpPr>
        <p:spPr>
          <a:xfrm>
            <a:off x="1447120" y="3489516"/>
            <a:ext cx="14181258" cy="3827089"/>
          </a:xfrm>
          <a:prstGeom prst="rect">
            <a:avLst/>
          </a:prstGeom>
        </p:spPr>
        <p:txBody>
          <a:bodyPr lIns="0" tIns="0" rIns="0" bIns="0" rtlCol="0" anchor="t">
            <a:spAutoFit/>
          </a:bodyPr>
          <a:lstStyle/>
          <a:p>
            <a:pPr>
              <a:lnSpc>
                <a:spcPts val="8556"/>
              </a:lnSpc>
            </a:pPr>
            <a:r>
              <a:rPr lang="en-US" sz="8556">
                <a:solidFill>
                  <a:srgbClr val="5B825D"/>
                </a:solidFill>
                <a:latin typeface="Radley"/>
              </a:rPr>
              <a:t>Xây dựng website Zero Waste shop online (ZEROGREEN)</a:t>
            </a:r>
          </a:p>
          <a:p>
            <a:pPr>
              <a:lnSpc>
                <a:spcPts val="12221"/>
              </a:lnSpc>
            </a:pPr>
            <a:endParaRPr lang="en-US" sz="8556">
              <a:solidFill>
                <a:srgbClr val="5B825D"/>
              </a:solidFill>
              <a:latin typeface="Radley"/>
            </a:endParaRPr>
          </a:p>
        </p:txBody>
      </p:sp>
      <p:sp>
        <p:nvSpPr>
          <p:cNvPr id="6" name="TextBox 6"/>
          <p:cNvSpPr txBox="1"/>
          <p:nvPr/>
        </p:nvSpPr>
        <p:spPr>
          <a:xfrm rot="5400000">
            <a:off x="15349484" y="1973574"/>
            <a:ext cx="3890396" cy="1163320"/>
          </a:xfrm>
          <a:prstGeom prst="rect">
            <a:avLst/>
          </a:prstGeom>
        </p:spPr>
        <p:txBody>
          <a:bodyPr lIns="0" tIns="0" rIns="0" bIns="0" rtlCol="0" anchor="t">
            <a:spAutoFit/>
          </a:bodyPr>
          <a:lstStyle/>
          <a:p>
            <a:pPr>
              <a:lnSpc>
                <a:spcPts val="3079"/>
              </a:lnSpc>
            </a:pPr>
            <a:r>
              <a:rPr lang="en-US" sz="2199" dirty="0">
                <a:solidFill>
                  <a:srgbClr val="FF3131"/>
                </a:solidFill>
                <a:latin typeface="Raleway"/>
                <a:hlinkClick r:id="rId3" tooltip="https://en.hust.edu.vn/"/>
              </a:rPr>
              <a:t>HANOI UNIVERSITY OF SCIENCE AND ECHNOLOGY</a:t>
            </a:r>
          </a:p>
          <a:p>
            <a:pPr>
              <a:lnSpc>
                <a:spcPts val="3079"/>
              </a:lnSpc>
            </a:pPr>
            <a:endParaRPr lang="en-US" sz="2199" dirty="0">
              <a:solidFill>
                <a:srgbClr val="FF3131"/>
              </a:solidFill>
              <a:latin typeface="Raleway"/>
              <a:hlinkClick r:id="rId3" tooltip="https://en.hust.edu.vn/"/>
            </a:endParaRPr>
          </a:p>
        </p:txBody>
      </p:sp>
      <p:sp>
        <p:nvSpPr>
          <p:cNvPr id="7" name="TextBox 7"/>
          <p:cNvSpPr txBox="1"/>
          <p:nvPr/>
        </p:nvSpPr>
        <p:spPr>
          <a:xfrm rot="5400000">
            <a:off x="16366210" y="8424188"/>
            <a:ext cx="2277949" cy="382270"/>
          </a:xfrm>
          <a:prstGeom prst="rect">
            <a:avLst/>
          </a:prstGeom>
        </p:spPr>
        <p:txBody>
          <a:bodyPr lIns="0" tIns="0" rIns="0" bIns="0" rtlCol="0" anchor="t">
            <a:spAutoFit/>
          </a:bodyPr>
          <a:lstStyle/>
          <a:p>
            <a:pPr algn="r">
              <a:lnSpc>
                <a:spcPts val="3079"/>
              </a:lnSpc>
            </a:pPr>
            <a:r>
              <a:rPr lang="en-US" sz="2199">
                <a:solidFill>
                  <a:srgbClr val="FF3131"/>
                </a:solidFill>
                <a:latin typeface="Raleway"/>
              </a:rPr>
              <a:t>SoICT</a:t>
            </a:r>
          </a:p>
        </p:txBody>
      </p:sp>
      <p:sp>
        <p:nvSpPr>
          <p:cNvPr id="8" name="TextBox 8"/>
          <p:cNvSpPr txBox="1"/>
          <p:nvPr/>
        </p:nvSpPr>
        <p:spPr>
          <a:xfrm>
            <a:off x="1028700" y="6620646"/>
            <a:ext cx="15018097" cy="695959"/>
          </a:xfrm>
          <a:prstGeom prst="rect">
            <a:avLst/>
          </a:prstGeom>
        </p:spPr>
        <p:txBody>
          <a:bodyPr lIns="0" tIns="0" rIns="0" bIns="0" rtlCol="0" anchor="t">
            <a:spAutoFit/>
          </a:bodyPr>
          <a:lstStyle/>
          <a:p>
            <a:pPr algn="ctr">
              <a:lnSpc>
                <a:spcPts val="5740"/>
              </a:lnSpc>
            </a:pPr>
            <a:r>
              <a:rPr lang="en-US" sz="4100">
                <a:solidFill>
                  <a:srgbClr val="804F3B"/>
                </a:solidFill>
                <a:latin typeface="Times Neue Roman"/>
              </a:rPr>
              <a:t>Giảng viên hướng dẫn: TS. Nguyễn Thanh Hùng</a:t>
            </a:r>
          </a:p>
        </p:txBody>
      </p:sp>
      <p:sp>
        <p:nvSpPr>
          <p:cNvPr id="9" name="TextBox 9"/>
          <p:cNvSpPr txBox="1"/>
          <p:nvPr/>
        </p:nvSpPr>
        <p:spPr>
          <a:xfrm>
            <a:off x="1028700" y="7400148"/>
            <a:ext cx="15018097" cy="695959"/>
          </a:xfrm>
          <a:prstGeom prst="rect">
            <a:avLst/>
          </a:prstGeom>
        </p:spPr>
        <p:txBody>
          <a:bodyPr lIns="0" tIns="0" rIns="0" bIns="0" rtlCol="0" anchor="t">
            <a:spAutoFit/>
          </a:bodyPr>
          <a:lstStyle/>
          <a:p>
            <a:pPr algn="ctr">
              <a:lnSpc>
                <a:spcPts val="5740"/>
              </a:lnSpc>
            </a:pPr>
            <a:r>
              <a:rPr lang="en-US" sz="4100">
                <a:solidFill>
                  <a:srgbClr val="804F3B"/>
                </a:solidFill>
                <a:latin typeface="Times Neue Roman"/>
              </a:rPr>
              <a:t>Sinh viên thực hiện: RATTANAK NEARIROTH</a:t>
            </a:r>
          </a:p>
        </p:txBody>
      </p:sp>
      <p:sp>
        <p:nvSpPr>
          <p:cNvPr id="10" name="TextBox 10"/>
          <p:cNvSpPr txBox="1"/>
          <p:nvPr/>
        </p:nvSpPr>
        <p:spPr>
          <a:xfrm>
            <a:off x="5939917" y="222232"/>
            <a:ext cx="6408167" cy="424412"/>
          </a:xfrm>
          <a:prstGeom prst="rect">
            <a:avLst/>
          </a:prstGeom>
        </p:spPr>
        <p:txBody>
          <a:bodyPr lIns="0" tIns="0" rIns="0" bIns="0" rtlCol="0" anchor="t">
            <a:spAutoFit/>
          </a:bodyPr>
          <a:lstStyle/>
          <a:p>
            <a:pPr algn="ctr">
              <a:lnSpc>
                <a:spcPts val="3640"/>
              </a:lnSpc>
            </a:pPr>
            <a:r>
              <a:rPr lang="en-US" sz="2600" dirty="0">
                <a:solidFill>
                  <a:srgbClr val="000000"/>
                </a:solidFill>
                <a:latin typeface="Times" pitchFamily="2" charset="0"/>
              </a:rPr>
              <a:t>ĐẠI HỌC BÁCH KHOA HÀ NỘI </a:t>
            </a:r>
          </a:p>
        </p:txBody>
      </p:sp>
      <p:sp>
        <p:nvSpPr>
          <p:cNvPr id="11" name="TextBox 11"/>
          <p:cNvSpPr txBox="1"/>
          <p:nvPr/>
        </p:nvSpPr>
        <p:spPr>
          <a:xfrm>
            <a:off x="4724400" y="775971"/>
            <a:ext cx="8520224" cy="424412"/>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Times" pitchFamily="2" charset="0"/>
              </a:rPr>
              <a:t>TRƯỜNG CÔNG NGHỆ THÔNG TIN VÀ TRUYỀN THÔNG</a:t>
            </a:r>
          </a:p>
        </p:txBody>
      </p:sp>
      <p:grpSp>
        <p:nvGrpSpPr>
          <p:cNvPr id="12" name="Group 2">
            <a:extLst>
              <a:ext uri="{FF2B5EF4-FFF2-40B4-BE49-F238E27FC236}">
                <a16:creationId xmlns:a16="http://schemas.microsoft.com/office/drawing/2014/main" id="{CD5F246F-3C7C-A1C0-5D19-53BDBF84A094}"/>
              </a:ext>
            </a:extLst>
          </p:cNvPr>
          <p:cNvGrpSpPr/>
          <p:nvPr/>
        </p:nvGrpSpPr>
        <p:grpSpPr>
          <a:xfrm>
            <a:off x="16893184" y="152400"/>
            <a:ext cx="1547216" cy="10287000"/>
            <a:chOff x="0" y="0"/>
            <a:chExt cx="523379" cy="3479800"/>
          </a:xfrm>
        </p:grpSpPr>
        <p:sp>
          <p:nvSpPr>
            <p:cNvPr id="13" name="Freeform 3">
              <a:extLst>
                <a:ext uri="{FF2B5EF4-FFF2-40B4-BE49-F238E27FC236}">
                  <a16:creationId xmlns:a16="http://schemas.microsoft.com/office/drawing/2014/main" id="{800AB3D5-4DD3-06F8-3CFC-EF7D8FDE8A48}"/>
                </a:ext>
              </a:extLst>
            </p:cNvPr>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7656" y="2922814"/>
            <a:ext cx="5087320" cy="515824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971425" y="2922814"/>
            <a:ext cx="5087320" cy="515824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356104" y="2922814"/>
            <a:ext cx="5087320" cy="5158246"/>
          </a:xfrm>
          <a:prstGeom prst="rect">
            <a:avLst/>
          </a:prstGeom>
        </p:spPr>
      </p:pic>
      <p:pic>
        <p:nvPicPr>
          <p:cNvPr id="7" name="Picture 7"/>
          <p:cNvPicPr>
            <a:picLocks noChangeAspect="1"/>
          </p:cNvPicPr>
          <p:nvPr/>
        </p:nvPicPr>
        <p:blipFill>
          <a:blip r:embed="rId8"/>
          <a:srcRect/>
          <a:stretch>
            <a:fillRect/>
          </a:stretch>
        </p:blipFill>
        <p:spPr>
          <a:xfrm>
            <a:off x="12991773" y="4450473"/>
            <a:ext cx="1815982" cy="1454233"/>
          </a:xfrm>
          <a:prstGeom prst="rect">
            <a:avLst/>
          </a:prstGeom>
        </p:spPr>
      </p:pic>
      <p:pic>
        <p:nvPicPr>
          <p:cNvPr id="8" name="Picture 8"/>
          <p:cNvPicPr>
            <a:picLocks noChangeAspect="1"/>
          </p:cNvPicPr>
          <p:nvPr/>
        </p:nvPicPr>
        <p:blipFill>
          <a:blip r:embed="rId9"/>
          <a:srcRect l="8124" t="5100" b="5100"/>
          <a:stretch>
            <a:fillRect/>
          </a:stretch>
        </p:blipFill>
        <p:spPr>
          <a:xfrm>
            <a:off x="3132975" y="5793655"/>
            <a:ext cx="1881786" cy="1039586"/>
          </a:xfrm>
          <a:prstGeom prst="rect">
            <a:avLst/>
          </a:prstGeom>
        </p:spPr>
      </p:pic>
      <p:pic>
        <p:nvPicPr>
          <p:cNvPr id="9" name="Picture 9"/>
          <p:cNvPicPr>
            <a:picLocks noChangeAspect="1"/>
          </p:cNvPicPr>
          <p:nvPr/>
        </p:nvPicPr>
        <p:blipFill>
          <a:blip r:embed="rId10"/>
          <a:srcRect l="2040" t="2317" b="2317"/>
          <a:stretch>
            <a:fillRect/>
          </a:stretch>
        </p:blipFill>
        <p:spPr>
          <a:xfrm>
            <a:off x="1274771" y="4274386"/>
            <a:ext cx="2001079" cy="903204"/>
          </a:xfrm>
          <a:prstGeom prst="rect">
            <a:avLst/>
          </a:prstGeom>
        </p:spPr>
      </p:pic>
      <p:pic>
        <p:nvPicPr>
          <p:cNvPr id="10" name="Picture 10"/>
          <p:cNvPicPr>
            <a:picLocks noChangeAspect="1"/>
          </p:cNvPicPr>
          <p:nvPr/>
        </p:nvPicPr>
        <p:blipFill>
          <a:blip r:embed="rId11"/>
          <a:srcRect/>
          <a:stretch>
            <a:fillRect/>
          </a:stretch>
        </p:blipFill>
        <p:spPr>
          <a:xfrm>
            <a:off x="7257333" y="3397012"/>
            <a:ext cx="2238635" cy="1269561"/>
          </a:xfrm>
          <a:prstGeom prst="rect">
            <a:avLst/>
          </a:prstGeom>
        </p:spPr>
      </p:pic>
      <p:pic>
        <p:nvPicPr>
          <p:cNvPr id="11" name="Picture 11"/>
          <p:cNvPicPr>
            <a:picLocks noChangeAspect="1"/>
          </p:cNvPicPr>
          <p:nvPr/>
        </p:nvPicPr>
        <p:blipFill>
          <a:blip r:embed="rId12"/>
          <a:srcRect/>
          <a:stretch>
            <a:fillRect/>
          </a:stretch>
        </p:blipFill>
        <p:spPr>
          <a:xfrm>
            <a:off x="7364877" y="5177590"/>
            <a:ext cx="2023546" cy="2271717"/>
          </a:xfrm>
          <a:prstGeom prst="rect">
            <a:avLst/>
          </a:prstGeom>
        </p:spPr>
      </p:pic>
      <p:sp>
        <p:nvSpPr>
          <p:cNvPr id="12" name="TextBox 12"/>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10</a:t>
            </a:r>
          </a:p>
        </p:txBody>
      </p:sp>
      <p:sp>
        <p:nvSpPr>
          <p:cNvPr id="13" name="TextBox 13"/>
          <p:cNvSpPr txBox="1"/>
          <p:nvPr/>
        </p:nvSpPr>
        <p:spPr>
          <a:xfrm>
            <a:off x="617656" y="207645"/>
            <a:ext cx="5982684" cy="821055"/>
          </a:xfrm>
          <a:prstGeom prst="rect">
            <a:avLst/>
          </a:prstGeom>
        </p:spPr>
        <p:txBody>
          <a:bodyPr lIns="0" tIns="0" rIns="0" bIns="0" rtlCol="0" anchor="t">
            <a:spAutoFit/>
          </a:bodyPr>
          <a:lstStyle/>
          <a:p>
            <a:pPr>
              <a:lnSpc>
                <a:spcPts val="6719"/>
              </a:lnSpc>
            </a:pPr>
            <a:r>
              <a:rPr lang="en-US" sz="4800">
                <a:solidFill>
                  <a:srgbClr val="804F3B"/>
                </a:solidFill>
                <a:latin typeface="Times Neue Roman"/>
              </a:rPr>
              <a:t>3. Công nghệ sử dụng</a:t>
            </a:r>
          </a:p>
        </p:txBody>
      </p:sp>
      <p:sp>
        <p:nvSpPr>
          <p:cNvPr id="14" name="TextBox 14"/>
          <p:cNvSpPr txBox="1"/>
          <p:nvPr/>
        </p:nvSpPr>
        <p:spPr>
          <a:xfrm>
            <a:off x="1906776" y="2193653"/>
            <a:ext cx="1702222" cy="622934"/>
          </a:xfrm>
          <a:prstGeom prst="rect">
            <a:avLst/>
          </a:prstGeom>
        </p:spPr>
        <p:txBody>
          <a:bodyPr lIns="0" tIns="0" rIns="0" bIns="0" rtlCol="0" anchor="t">
            <a:spAutoFit/>
          </a:bodyPr>
          <a:lstStyle/>
          <a:p>
            <a:pPr algn="ctr">
              <a:lnSpc>
                <a:spcPts val="5040"/>
              </a:lnSpc>
            </a:pPr>
            <a:r>
              <a:rPr lang="en-US" sz="3600">
                <a:solidFill>
                  <a:srgbClr val="804F3B"/>
                </a:solidFill>
                <a:latin typeface="Times Neue Roman Bold"/>
              </a:rPr>
              <a:t>Backend</a:t>
            </a:r>
          </a:p>
        </p:txBody>
      </p:sp>
      <p:sp>
        <p:nvSpPr>
          <p:cNvPr id="15" name="TextBox 15"/>
          <p:cNvSpPr txBox="1"/>
          <p:nvPr/>
        </p:nvSpPr>
        <p:spPr>
          <a:xfrm>
            <a:off x="7364877" y="2193653"/>
            <a:ext cx="2131091" cy="606424"/>
          </a:xfrm>
          <a:prstGeom prst="rect">
            <a:avLst/>
          </a:prstGeom>
        </p:spPr>
        <p:txBody>
          <a:bodyPr wrap="square" lIns="0" tIns="0" rIns="0" bIns="0" rtlCol="0" anchor="t">
            <a:spAutoFit/>
          </a:bodyPr>
          <a:lstStyle/>
          <a:p>
            <a:pPr algn="ctr">
              <a:lnSpc>
                <a:spcPts val="4900"/>
              </a:lnSpc>
            </a:pPr>
            <a:r>
              <a:rPr lang="en-US" sz="3500" dirty="0">
                <a:solidFill>
                  <a:srgbClr val="804F3B"/>
                </a:solidFill>
                <a:latin typeface="Times Neue Roman Bold"/>
              </a:rPr>
              <a:t>Frontend</a:t>
            </a:r>
          </a:p>
        </p:txBody>
      </p:sp>
      <p:sp>
        <p:nvSpPr>
          <p:cNvPr id="16" name="TextBox 16"/>
          <p:cNvSpPr txBox="1"/>
          <p:nvPr/>
        </p:nvSpPr>
        <p:spPr>
          <a:xfrm>
            <a:off x="12551749" y="2193653"/>
            <a:ext cx="1753046" cy="606424"/>
          </a:xfrm>
          <a:prstGeom prst="rect">
            <a:avLst/>
          </a:prstGeom>
        </p:spPr>
        <p:txBody>
          <a:bodyPr lIns="0" tIns="0" rIns="0" bIns="0" rtlCol="0" anchor="t">
            <a:spAutoFit/>
          </a:bodyPr>
          <a:lstStyle/>
          <a:p>
            <a:pPr algn="ctr">
              <a:lnSpc>
                <a:spcPts val="4900"/>
              </a:lnSpc>
            </a:pPr>
            <a:r>
              <a:rPr lang="en-US" sz="3500">
                <a:solidFill>
                  <a:srgbClr val="804F3B"/>
                </a:solidFill>
                <a:latin typeface="Times Neue Roman Bold"/>
              </a:rPr>
              <a:t>Database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6209">
            <a:off x="-890667" y="4921459"/>
            <a:ext cx="8901994" cy="10457555"/>
          </a:xfrm>
          <a:prstGeom prst="rect">
            <a:avLst/>
          </a:prstGeom>
        </p:spPr>
      </p:pic>
      <p:pic>
        <p:nvPicPr>
          <p:cNvPr id="3" name="Picture 3"/>
          <p:cNvPicPr>
            <a:picLocks noChangeAspect="1"/>
          </p:cNvPicPr>
          <p:nvPr/>
        </p:nvPicPr>
        <p:blipFill>
          <a:blip r:embed="rId4">
            <a:alphaModFix amt="21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862409">
            <a:off x="11443547" y="-3756415"/>
            <a:ext cx="8901994" cy="10457555"/>
          </a:xfrm>
          <a:prstGeom prst="rect">
            <a:avLst/>
          </a:prstGeom>
        </p:spPr>
      </p:pic>
      <p:sp>
        <p:nvSpPr>
          <p:cNvPr id="4" name="TextBox 4"/>
          <p:cNvSpPr txBox="1"/>
          <p:nvPr/>
        </p:nvSpPr>
        <p:spPr>
          <a:xfrm>
            <a:off x="4102385" y="4676775"/>
            <a:ext cx="10083230" cy="923925"/>
          </a:xfrm>
          <a:prstGeom prst="rect">
            <a:avLst/>
          </a:prstGeom>
        </p:spPr>
        <p:txBody>
          <a:bodyPr lIns="0" tIns="0" rIns="0" bIns="0" rtlCol="0" anchor="t">
            <a:spAutoFit/>
          </a:bodyPr>
          <a:lstStyle/>
          <a:p>
            <a:pPr algn="ctr">
              <a:lnSpc>
                <a:spcPts val="7200"/>
              </a:lnSpc>
            </a:pPr>
            <a:r>
              <a:rPr lang="en-US" sz="6000">
                <a:solidFill>
                  <a:srgbClr val="804F3B"/>
                </a:solidFill>
                <a:latin typeface="Times Neue Roman"/>
              </a:rPr>
              <a:t>4. Xây dựng và triển khái</a:t>
            </a:r>
          </a:p>
        </p:txBody>
      </p:sp>
      <p:grpSp>
        <p:nvGrpSpPr>
          <p:cNvPr id="5" name="Group 5"/>
          <p:cNvGrpSpPr/>
          <p:nvPr/>
        </p:nvGrpSpPr>
        <p:grpSpPr>
          <a:xfrm>
            <a:off x="16740784" y="0"/>
            <a:ext cx="1547216" cy="10287000"/>
            <a:chOff x="0" y="0"/>
            <a:chExt cx="523379" cy="3479800"/>
          </a:xfrm>
        </p:grpSpPr>
        <p:sp>
          <p:nvSpPr>
            <p:cNvPr id="6" name="Freeform 6"/>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7" name="TextBox 7"/>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3207533" y="4676458"/>
            <a:ext cx="3871933" cy="2576596"/>
          </a:xfrm>
          <a:prstGeom prst="rect">
            <a:avLst/>
          </a:prstGeom>
        </p:spPr>
      </p:pic>
      <p:pic>
        <p:nvPicPr>
          <p:cNvPr id="5" name="Picture 5"/>
          <p:cNvPicPr>
            <a:picLocks noChangeAspect="1"/>
          </p:cNvPicPr>
          <p:nvPr/>
        </p:nvPicPr>
        <p:blipFill>
          <a:blip r:embed="rId4"/>
          <a:srcRect/>
          <a:stretch>
            <a:fillRect/>
          </a:stretch>
        </p:blipFill>
        <p:spPr>
          <a:xfrm>
            <a:off x="9737088" y="4626776"/>
            <a:ext cx="2921157" cy="2626277"/>
          </a:xfrm>
          <a:prstGeom prst="rect">
            <a:avLst/>
          </a:prstGeom>
        </p:spPr>
      </p:pic>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12</a:t>
            </a:r>
          </a:p>
        </p:txBody>
      </p:sp>
      <p:sp>
        <p:nvSpPr>
          <p:cNvPr id="7" name="TextBox 7"/>
          <p:cNvSpPr txBox="1"/>
          <p:nvPr/>
        </p:nvSpPr>
        <p:spPr>
          <a:xfrm>
            <a:off x="675547" y="207645"/>
            <a:ext cx="7064452" cy="821055"/>
          </a:xfrm>
          <a:prstGeom prst="rect">
            <a:avLst/>
          </a:prstGeom>
        </p:spPr>
        <p:txBody>
          <a:bodyPr lIns="0" tIns="0" rIns="0" bIns="0" rtlCol="0" anchor="t">
            <a:spAutoFit/>
          </a:bodyPr>
          <a:lstStyle/>
          <a:p>
            <a:pPr>
              <a:lnSpc>
                <a:spcPts val="6719"/>
              </a:lnSpc>
            </a:pPr>
            <a:r>
              <a:rPr lang="en-US" sz="4800" dirty="0">
                <a:solidFill>
                  <a:srgbClr val="804F3B"/>
                </a:solidFill>
                <a:latin typeface="Times Neue Roman Bold"/>
              </a:rPr>
              <a:t>4. </a:t>
            </a:r>
            <a:r>
              <a:rPr lang="en-US" sz="4800" dirty="0" err="1">
                <a:solidFill>
                  <a:srgbClr val="804F3B"/>
                </a:solidFill>
                <a:latin typeface="Times Neue Roman Bold"/>
              </a:rPr>
              <a:t>Xây</a:t>
            </a:r>
            <a:r>
              <a:rPr lang="en-US" sz="4800" dirty="0">
                <a:solidFill>
                  <a:srgbClr val="804F3B"/>
                </a:solidFill>
                <a:latin typeface="Times Neue Roman Bold"/>
              </a:rPr>
              <a:t> </a:t>
            </a:r>
            <a:r>
              <a:rPr lang="en-US" sz="4800" dirty="0" err="1">
                <a:solidFill>
                  <a:srgbClr val="804F3B"/>
                </a:solidFill>
                <a:latin typeface="Times Neue Roman Bold"/>
              </a:rPr>
              <a:t>dựng</a:t>
            </a:r>
            <a:r>
              <a:rPr lang="en-US" sz="4800" dirty="0">
                <a:solidFill>
                  <a:srgbClr val="804F3B"/>
                </a:solidFill>
                <a:latin typeface="Times Neue Roman Bold"/>
              </a:rPr>
              <a:t> </a:t>
            </a:r>
            <a:r>
              <a:rPr lang="en-US" sz="4800" dirty="0" err="1">
                <a:solidFill>
                  <a:srgbClr val="804F3B"/>
                </a:solidFill>
                <a:latin typeface="Times Neue Roman Bold"/>
              </a:rPr>
              <a:t>và</a:t>
            </a:r>
            <a:r>
              <a:rPr lang="en-US" sz="4800" dirty="0">
                <a:solidFill>
                  <a:srgbClr val="804F3B"/>
                </a:solidFill>
                <a:latin typeface="Times Neue Roman Bold"/>
              </a:rPr>
              <a:t> </a:t>
            </a:r>
            <a:r>
              <a:rPr lang="en-US" sz="4800" dirty="0" err="1">
                <a:solidFill>
                  <a:srgbClr val="804F3B"/>
                </a:solidFill>
                <a:latin typeface="Times Neue Roman Bold"/>
              </a:rPr>
              <a:t>triển</a:t>
            </a:r>
            <a:r>
              <a:rPr lang="en-US" sz="4800" dirty="0">
                <a:solidFill>
                  <a:srgbClr val="804F3B"/>
                </a:solidFill>
                <a:latin typeface="Times Neue Roman Bold"/>
              </a:rPr>
              <a:t> </a:t>
            </a:r>
            <a:r>
              <a:rPr lang="en-US" sz="4800" dirty="0" err="1">
                <a:solidFill>
                  <a:srgbClr val="804F3B"/>
                </a:solidFill>
                <a:latin typeface="Times Neue Roman Bold"/>
              </a:rPr>
              <a:t>khai</a:t>
            </a:r>
            <a:endParaRPr lang="en-US" sz="4800" dirty="0">
              <a:solidFill>
                <a:srgbClr val="804F3B"/>
              </a:solidFill>
              <a:latin typeface="Times Neue Roman Bold"/>
            </a:endParaRPr>
          </a:p>
        </p:txBody>
      </p:sp>
      <p:sp>
        <p:nvSpPr>
          <p:cNvPr id="8" name="TextBox 8"/>
          <p:cNvSpPr txBox="1"/>
          <p:nvPr/>
        </p:nvSpPr>
        <p:spPr>
          <a:xfrm>
            <a:off x="1316496" y="952500"/>
            <a:ext cx="576297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Công</a:t>
            </a:r>
            <a:r>
              <a:rPr lang="en-US" sz="4200" dirty="0">
                <a:solidFill>
                  <a:srgbClr val="804F3B"/>
                </a:solidFill>
                <a:latin typeface="Times Neue Roman Bold"/>
              </a:rPr>
              <a:t> </a:t>
            </a:r>
            <a:r>
              <a:rPr lang="en-US" sz="4200" dirty="0" err="1">
                <a:solidFill>
                  <a:srgbClr val="804F3B"/>
                </a:solidFill>
                <a:latin typeface="Times Neue Roman Bold"/>
              </a:rPr>
              <a:t>cụ</a:t>
            </a:r>
            <a:r>
              <a:rPr lang="en-US" sz="4200" dirty="0">
                <a:solidFill>
                  <a:srgbClr val="804F3B"/>
                </a:solidFill>
                <a:latin typeface="Times Neue Roman Bold"/>
              </a:rPr>
              <a:t> </a:t>
            </a:r>
            <a:r>
              <a:rPr lang="en-US" sz="4200" dirty="0" err="1">
                <a:solidFill>
                  <a:srgbClr val="804F3B"/>
                </a:solidFill>
                <a:latin typeface="Times Neue Roman Bold"/>
              </a:rPr>
              <a:t>phát</a:t>
            </a:r>
            <a:r>
              <a:rPr lang="en-US" sz="4200" dirty="0">
                <a:solidFill>
                  <a:srgbClr val="804F3B"/>
                </a:solidFill>
                <a:latin typeface="Times Neue Roman Bold"/>
              </a:rPr>
              <a:t> </a:t>
            </a:r>
            <a:r>
              <a:rPr lang="en-US" sz="4200" dirty="0" err="1">
                <a:solidFill>
                  <a:srgbClr val="804F3B"/>
                </a:solidFill>
                <a:latin typeface="Times Neue Roman Bold"/>
              </a:rPr>
              <a:t>triển</a:t>
            </a:r>
            <a:endParaRPr lang="en-US" sz="4200" dirty="0">
              <a:solidFill>
                <a:srgbClr val="804F3B"/>
              </a:solidFill>
              <a:latin typeface="Times Neue Roman Bold"/>
            </a:endParaRPr>
          </a:p>
        </p:txBody>
      </p:sp>
      <p:sp>
        <p:nvSpPr>
          <p:cNvPr id="9" name="TextBox 9"/>
          <p:cNvSpPr txBox="1"/>
          <p:nvPr/>
        </p:nvSpPr>
        <p:spPr>
          <a:xfrm>
            <a:off x="949486" y="2248217"/>
            <a:ext cx="14309824" cy="1780540"/>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804F3B"/>
                </a:solidFill>
                <a:latin typeface="Canva Sans"/>
              </a:rPr>
              <a:t>Visual Studio Code - Code Editor (</a:t>
            </a:r>
            <a:r>
              <a:rPr lang="en-US" sz="3399" dirty="0">
                <a:solidFill>
                  <a:srgbClr val="804F3B"/>
                </a:solidFill>
                <a:latin typeface="Canva Sans"/>
                <a:hlinkClick r:id="rId5" tooltip="https://code.visualstudio.com/"/>
              </a:rPr>
              <a:t>https://code.visualstudio.com/</a:t>
            </a:r>
            <a:r>
              <a:rPr lang="en-US" sz="3399" dirty="0">
                <a:solidFill>
                  <a:srgbClr val="804F3B"/>
                </a:solidFill>
                <a:latin typeface="Canva Sans"/>
              </a:rPr>
              <a:t>)</a:t>
            </a:r>
          </a:p>
          <a:p>
            <a:pPr marL="734059" lvl="1" indent="-367030">
              <a:lnSpc>
                <a:spcPts val="4759"/>
              </a:lnSpc>
              <a:buFont typeface="Arial"/>
              <a:buChar char="•"/>
            </a:pPr>
            <a:r>
              <a:rPr lang="en-US" sz="3399" dirty="0" err="1">
                <a:solidFill>
                  <a:srgbClr val="804F3B"/>
                </a:solidFill>
                <a:latin typeface="Canva Sans"/>
              </a:rPr>
              <a:t>PostMan</a:t>
            </a:r>
            <a:r>
              <a:rPr lang="en-US" sz="3399" dirty="0">
                <a:solidFill>
                  <a:srgbClr val="804F3B"/>
                </a:solidFill>
                <a:latin typeface="Canva Sans"/>
              </a:rPr>
              <a:t> - API Testing (</a:t>
            </a:r>
            <a:r>
              <a:rPr lang="en-US" sz="3399" dirty="0">
                <a:solidFill>
                  <a:srgbClr val="804F3B"/>
                </a:solidFill>
                <a:latin typeface="Canva Sans"/>
                <a:hlinkClick r:id="rId6" tooltip="https://www.postman.com/"/>
              </a:rPr>
              <a:t>https://www.postman.com/</a:t>
            </a:r>
            <a:r>
              <a:rPr lang="en-US" sz="3399" dirty="0">
                <a:solidFill>
                  <a:srgbClr val="804F3B"/>
                </a:solidFill>
                <a:latin typeface="Canva Sans"/>
              </a:rPr>
              <a:t>) </a:t>
            </a:r>
          </a:p>
          <a:p>
            <a:pPr algn="l">
              <a:lnSpc>
                <a:spcPts val="4759"/>
              </a:lnSpc>
            </a:pPr>
            <a:endParaRPr lang="en-US" sz="3399" dirty="0">
              <a:solidFill>
                <a:srgbClr val="804F3B"/>
              </a:solidFill>
              <a:latin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5" name="Picture 5"/>
          <p:cNvPicPr>
            <a:picLocks noChangeAspect="1"/>
          </p:cNvPicPr>
          <p:nvPr/>
        </p:nvPicPr>
        <p:blipFill>
          <a:blip r:embed="rId3"/>
          <a:srcRect r="5419" b="3561"/>
          <a:stretch>
            <a:fillRect/>
          </a:stretch>
        </p:blipFill>
        <p:spPr>
          <a:xfrm>
            <a:off x="7984644" y="3421495"/>
            <a:ext cx="7917501" cy="4974512"/>
          </a:xfrm>
          <a:prstGeom prst="rect">
            <a:avLst/>
          </a:prstGeom>
        </p:spPr>
      </p:pic>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13</a:t>
            </a:r>
          </a:p>
        </p:txBody>
      </p:sp>
      <p:sp>
        <p:nvSpPr>
          <p:cNvPr id="7" name="TextBox 7"/>
          <p:cNvSpPr txBox="1"/>
          <p:nvPr/>
        </p:nvSpPr>
        <p:spPr>
          <a:xfrm>
            <a:off x="675547" y="207645"/>
            <a:ext cx="7064452" cy="821055"/>
          </a:xfrm>
          <a:prstGeom prst="rect">
            <a:avLst/>
          </a:prstGeom>
        </p:spPr>
        <p:txBody>
          <a:bodyPr lIns="0" tIns="0" rIns="0" bIns="0" rtlCol="0" anchor="t">
            <a:spAutoFit/>
          </a:bodyPr>
          <a:lstStyle/>
          <a:p>
            <a:pPr>
              <a:lnSpc>
                <a:spcPts val="6719"/>
              </a:lnSpc>
            </a:pPr>
            <a:r>
              <a:rPr lang="en-US" sz="4800" dirty="0">
                <a:solidFill>
                  <a:srgbClr val="804F3B"/>
                </a:solidFill>
                <a:latin typeface="Times Neue Roman Bold"/>
              </a:rPr>
              <a:t>4. </a:t>
            </a:r>
            <a:r>
              <a:rPr lang="en-US" sz="4800" dirty="0" err="1">
                <a:solidFill>
                  <a:srgbClr val="804F3B"/>
                </a:solidFill>
                <a:latin typeface="Times Neue Roman Bold"/>
              </a:rPr>
              <a:t>Xây</a:t>
            </a:r>
            <a:r>
              <a:rPr lang="en-US" sz="4800" dirty="0">
                <a:solidFill>
                  <a:srgbClr val="804F3B"/>
                </a:solidFill>
                <a:latin typeface="Times Neue Roman Bold"/>
              </a:rPr>
              <a:t> </a:t>
            </a:r>
            <a:r>
              <a:rPr lang="en-US" sz="4800" dirty="0" err="1">
                <a:solidFill>
                  <a:srgbClr val="804F3B"/>
                </a:solidFill>
                <a:latin typeface="Times Neue Roman Bold"/>
              </a:rPr>
              <a:t>dựng</a:t>
            </a:r>
            <a:r>
              <a:rPr lang="en-US" sz="4800" dirty="0">
                <a:solidFill>
                  <a:srgbClr val="804F3B"/>
                </a:solidFill>
                <a:latin typeface="Times Neue Roman Bold"/>
              </a:rPr>
              <a:t> </a:t>
            </a:r>
            <a:r>
              <a:rPr lang="en-US" sz="4800" dirty="0" err="1">
                <a:solidFill>
                  <a:srgbClr val="804F3B"/>
                </a:solidFill>
                <a:latin typeface="Times Neue Roman Bold"/>
              </a:rPr>
              <a:t>và</a:t>
            </a:r>
            <a:r>
              <a:rPr lang="en-US" sz="4800" dirty="0">
                <a:solidFill>
                  <a:srgbClr val="804F3B"/>
                </a:solidFill>
                <a:latin typeface="Times Neue Roman Bold"/>
              </a:rPr>
              <a:t> </a:t>
            </a:r>
            <a:r>
              <a:rPr lang="en-US" sz="4800" dirty="0" err="1">
                <a:solidFill>
                  <a:srgbClr val="804F3B"/>
                </a:solidFill>
                <a:latin typeface="Times Neue Roman Bold"/>
              </a:rPr>
              <a:t>triển</a:t>
            </a:r>
            <a:r>
              <a:rPr lang="en-US" sz="4800" dirty="0">
                <a:solidFill>
                  <a:srgbClr val="804F3B"/>
                </a:solidFill>
                <a:latin typeface="Times Neue Roman Bold"/>
              </a:rPr>
              <a:t> </a:t>
            </a:r>
            <a:r>
              <a:rPr lang="en-US" sz="4800" dirty="0" err="1">
                <a:solidFill>
                  <a:srgbClr val="804F3B"/>
                </a:solidFill>
                <a:latin typeface="Times Neue Roman Bold"/>
              </a:rPr>
              <a:t>khai</a:t>
            </a:r>
            <a:endParaRPr lang="en-US" sz="4800" dirty="0">
              <a:solidFill>
                <a:srgbClr val="804F3B"/>
              </a:solidFill>
              <a:latin typeface="Times Neue Roman Bold"/>
            </a:endParaRPr>
          </a:p>
        </p:txBody>
      </p:sp>
      <p:sp>
        <p:nvSpPr>
          <p:cNvPr id="8" name="TextBox 8"/>
          <p:cNvSpPr txBox="1"/>
          <p:nvPr/>
        </p:nvSpPr>
        <p:spPr>
          <a:xfrm>
            <a:off x="1481584" y="952500"/>
            <a:ext cx="5071616"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9" name="TextBox 9"/>
          <p:cNvSpPr txBox="1"/>
          <p:nvPr/>
        </p:nvSpPr>
        <p:spPr>
          <a:xfrm>
            <a:off x="899043" y="2259103"/>
            <a:ext cx="7087270"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trang chủ của khách hàng</a:t>
            </a:r>
          </a:p>
        </p:txBody>
      </p:sp>
      <p:sp>
        <p:nvSpPr>
          <p:cNvPr id="10" name="TextBox 10"/>
          <p:cNvSpPr txBox="1"/>
          <p:nvPr/>
        </p:nvSpPr>
        <p:spPr>
          <a:xfrm>
            <a:off x="10488233" y="2259103"/>
            <a:ext cx="4279925" cy="622935"/>
          </a:xfrm>
          <a:prstGeom prst="rect">
            <a:avLst/>
          </a:prstGeom>
        </p:spPr>
        <p:txBody>
          <a:bodyPr lIns="0" tIns="0" rIns="0" bIns="0" rtlCol="0" anchor="t">
            <a:spAutoFit/>
          </a:bodyPr>
          <a:lstStyle/>
          <a:p>
            <a:pPr algn="l">
              <a:lnSpc>
                <a:spcPts val="5039"/>
              </a:lnSpc>
            </a:pPr>
            <a:r>
              <a:rPr lang="en-US" sz="3599" dirty="0">
                <a:solidFill>
                  <a:srgbClr val="5B825D"/>
                </a:solidFill>
                <a:latin typeface="Times Neue Roman Bold"/>
              </a:rPr>
              <a:t>Giao </a:t>
            </a:r>
            <a:r>
              <a:rPr lang="en-US" sz="3599" dirty="0" err="1">
                <a:solidFill>
                  <a:srgbClr val="5B825D"/>
                </a:solidFill>
                <a:latin typeface="Times Neue Roman Bold"/>
              </a:rPr>
              <a:t>diện</a:t>
            </a:r>
            <a:r>
              <a:rPr lang="en-US" sz="3599" dirty="0">
                <a:solidFill>
                  <a:srgbClr val="5B825D"/>
                </a:solidFill>
                <a:latin typeface="Times Neue Roman Bold"/>
              </a:rPr>
              <a:t> menu</a:t>
            </a:r>
          </a:p>
        </p:txBody>
      </p:sp>
      <p:pic>
        <p:nvPicPr>
          <p:cNvPr id="12" name="Picture 11" descr="Graphical user interface, website&#10;&#10;Description automatically generated">
            <a:extLst>
              <a:ext uri="{FF2B5EF4-FFF2-40B4-BE49-F238E27FC236}">
                <a16:creationId xmlns:a16="http://schemas.microsoft.com/office/drawing/2014/main" id="{A196A4E6-CCC3-2BCD-7215-B1F533ACC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855" y="2882038"/>
            <a:ext cx="3900736" cy="726847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r="12588"/>
          <a:stretch>
            <a:fillRect/>
          </a:stretch>
        </p:blipFill>
        <p:spPr>
          <a:xfrm>
            <a:off x="5229810" y="2665609"/>
            <a:ext cx="10912738" cy="7073386"/>
          </a:xfrm>
          <a:prstGeom prst="rect">
            <a:avLst/>
          </a:prstGeom>
        </p:spPr>
      </p:pic>
      <p:pic>
        <p:nvPicPr>
          <p:cNvPr id="5" name="Picture 5"/>
          <p:cNvPicPr>
            <a:picLocks noChangeAspect="1"/>
          </p:cNvPicPr>
          <p:nvPr/>
        </p:nvPicPr>
        <p:blipFill>
          <a:blip r:embed="rId4"/>
          <a:srcRect l="1634" r="25831"/>
          <a:stretch>
            <a:fillRect/>
          </a:stretch>
        </p:blipFill>
        <p:spPr>
          <a:xfrm>
            <a:off x="702129" y="2665609"/>
            <a:ext cx="9055363" cy="7073386"/>
          </a:xfrm>
          <a:prstGeom prst="rect">
            <a:avLst/>
          </a:prstGeom>
        </p:spPr>
      </p:pic>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14</a:t>
            </a:r>
          </a:p>
        </p:txBody>
      </p:sp>
      <p:sp>
        <p:nvSpPr>
          <p:cNvPr id="7" name="TextBox 7"/>
          <p:cNvSpPr txBox="1"/>
          <p:nvPr/>
        </p:nvSpPr>
        <p:spPr>
          <a:xfrm>
            <a:off x="1028700" y="316231"/>
            <a:ext cx="50673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8" name="TextBox 8"/>
          <p:cNvSpPr txBox="1"/>
          <p:nvPr/>
        </p:nvSpPr>
        <p:spPr>
          <a:xfrm>
            <a:off x="5780782" y="1703841"/>
            <a:ext cx="6326088"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đăng ký và đăng nhập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3972062" y="2425261"/>
            <a:ext cx="10343876" cy="7073386"/>
          </a:xfrm>
          <a:prstGeom prst="rect">
            <a:avLst/>
          </a:prstGeom>
        </p:spPr>
      </p:pic>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15</a:t>
            </a:r>
          </a:p>
        </p:txBody>
      </p:sp>
      <p:sp>
        <p:nvSpPr>
          <p:cNvPr id="6" name="TextBox 6"/>
          <p:cNvSpPr txBox="1"/>
          <p:nvPr/>
        </p:nvSpPr>
        <p:spPr>
          <a:xfrm>
            <a:off x="1028700" y="316231"/>
            <a:ext cx="51435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7" name="TextBox 7"/>
          <p:cNvSpPr txBox="1"/>
          <p:nvPr/>
        </p:nvSpPr>
        <p:spPr>
          <a:xfrm>
            <a:off x="7423249" y="1563400"/>
            <a:ext cx="3441502"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Profile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t="1487" b="30603"/>
          <a:stretch>
            <a:fillRect/>
          </a:stretch>
        </p:blipFill>
        <p:spPr>
          <a:xfrm>
            <a:off x="4590197" y="2763084"/>
            <a:ext cx="8521832" cy="6975911"/>
          </a:xfrm>
          <a:prstGeom prst="rect">
            <a:avLst/>
          </a:prstGeom>
        </p:spPr>
      </p:pic>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16</a:t>
            </a:r>
          </a:p>
        </p:txBody>
      </p:sp>
      <p:sp>
        <p:nvSpPr>
          <p:cNvPr id="6" name="TextBox 6"/>
          <p:cNvSpPr txBox="1"/>
          <p:nvPr/>
        </p:nvSpPr>
        <p:spPr>
          <a:xfrm>
            <a:off x="1028700" y="316231"/>
            <a:ext cx="50673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7" name="TextBox 7"/>
          <p:cNvSpPr txBox="1"/>
          <p:nvPr/>
        </p:nvSpPr>
        <p:spPr>
          <a:xfrm>
            <a:off x="4989991" y="1720396"/>
            <a:ext cx="8122038" cy="622935"/>
          </a:xfrm>
          <a:prstGeom prst="rect">
            <a:avLst/>
          </a:prstGeom>
        </p:spPr>
        <p:txBody>
          <a:bodyPr wrap="square" lIns="0" tIns="0" rIns="0" bIns="0" rtlCol="0" anchor="t">
            <a:spAutoFit/>
          </a:bodyPr>
          <a:lstStyle/>
          <a:p>
            <a:pPr algn="l">
              <a:lnSpc>
                <a:spcPts val="5039"/>
              </a:lnSpc>
            </a:pPr>
            <a:r>
              <a:rPr lang="en-US" sz="3599" dirty="0">
                <a:solidFill>
                  <a:srgbClr val="5B825D"/>
                </a:solidFill>
                <a:latin typeface="Times Neue Roman Bold"/>
              </a:rPr>
              <a:t>Giao </a:t>
            </a:r>
            <a:r>
              <a:rPr lang="en-US" sz="3599" dirty="0" err="1">
                <a:solidFill>
                  <a:srgbClr val="5B825D"/>
                </a:solidFill>
                <a:latin typeface="Times Neue Roman Bold"/>
              </a:rPr>
              <a:t>diện</a:t>
            </a:r>
            <a:r>
              <a:rPr lang="en-US" sz="3599" dirty="0">
                <a:solidFill>
                  <a:srgbClr val="5B825D"/>
                </a:solidFill>
                <a:latin typeface="Times Neue Roman Bold"/>
              </a:rPr>
              <a:t> chi </a:t>
            </a:r>
            <a:r>
              <a:rPr lang="en-US" sz="3599" dirty="0" err="1">
                <a:solidFill>
                  <a:srgbClr val="5B825D"/>
                </a:solidFill>
                <a:latin typeface="Times Neue Roman Bold"/>
              </a:rPr>
              <a:t>tiết</a:t>
            </a:r>
            <a:r>
              <a:rPr lang="en-US" sz="3599" dirty="0">
                <a:solidFill>
                  <a:srgbClr val="5B825D"/>
                </a:solidFill>
                <a:latin typeface="Times Neue Roman Bold"/>
              </a:rPr>
              <a:t> </a:t>
            </a:r>
            <a:r>
              <a:rPr lang="en-US" sz="3599" dirty="0" err="1">
                <a:solidFill>
                  <a:srgbClr val="5B825D"/>
                </a:solidFill>
                <a:latin typeface="Times Neue Roman Bold"/>
              </a:rPr>
              <a:t>sản</a:t>
            </a:r>
            <a:r>
              <a:rPr lang="en-US" sz="3599" dirty="0">
                <a:solidFill>
                  <a:srgbClr val="5B825D"/>
                </a:solidFill>
                <a:latin typeface="Times Neue Roman Bold"/>
              </a:rPr>
              <a:t> </a:t>
            </a:r>
            <a:r>
              <a:rPr lang="en-US" sz="3599" dirty="0" err="1">
                <a:solidFill>
                  <a:srgbClr val="5B825D"/>
                </a:solidFill>
                <a:latin typeface="Times Neue Roman Bold"/>
              </a:rPr>
              <a:t>phẩm</a:t>
            </a:r>
            <a:r>
              <a:rPr lang="en-US" sz="3599" dirty="0">
                <a:solidFill>
                  <a:srgbClr val="5B825D"/>
                </a:solidFill>
                <a:latin typeface="Times Neue Roman Bold"/>
              </a:rPr>
              <a:t> </a:t>
            </a:r>
            <a:r>
              <a:rPr lang="en-US" sz="3599" dirty="0" err="1">
                <a:solidFill>
                  <a:srgbClr val="5B825D"/>
                </a:solidFill>
                <a:latin typeface="Times Neue Roman Bold"/>
              </a:rPr>
              <a:t>và</a:t>
            </a:r>
            <a:r>
              <a:rPr lang="en-US" sz="3599" dirty="0">
                <a:solidFill>
                  <a:srgbClr val="5B825D"/>
                </a:solidFill>
                <a:latin typeface="Times Neue Roman Bold"/>
              </a:rPr>
              <a:t> </a:t>
            </a:r>
            <a:r>
              <a:rPr lang="en-US" sz="3599" dirty="0" err="1">
                <a:solidFill>
                  <a:srgbClr val="5B825D"/>
                </a:solidFill>
                <a:latin typeface="Times Neue Roman Bold"/>
              </a:rPr>
              <a:t>đánh</a:t>
            </a:r>
            <a:r>
              <a:rPr lang="en-US" sz="3599" dirty="0">
                <a:solidFill>
                  <a:srgbClr val="5B825D"/>
                </a:solidFill>
                <a:latin typeface="Times Neue Roman Bold"/>
              </a:rPr>
              <a:t> </a:t>
            </a:r>
            <a:r>
              <a:rPr lang="en-US" sz="3599" dirty="0" err="1">
                <a:solidFill>
                  <a:srgbClr val="5B825D"/>
                </a:solidFill>
                <a:latin typeface="Times Neue Roman Bold"/>
              </a:rPr>
              <a:t>giá</a:t>
            </a:r>
            <a:endParaRPr lang="en-US" sz="3599" dirty="0">
              <a:solidFill>
                <a:srgbClr val="5B825D"/>
              </a:solidFill>
              <a:latin typeface="Times Neue Roman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1368156" y="3093365"/>
            <a:ext cx="14480801" cy="5520136"/>
          </a:xfrm>
          <a:prstGeom prst="rect">
            <a:avLst/>
          </a:prstGeom>
        </p:spPr>
      </p:pic>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17</a:t>
            </a:r>
          </a:p>
        </p:txBody>
      </p:sp>
      <p:sp>
        <p:nvSpPr>
          <p:cNvPr id="6" name="TextBox 6"/>
          <p:cNvSpPr txBox="1"/>
          <p:nvPr/>
        </p:nvSpPr>
        <p:spPr>
          <a:xfrm>
            <a:off x="1028700" y="316231"/>
            <a:ext cx="4966096"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7" name="TextBox 7"/>
          <p:cNvSpPr txBox="1"/>
          <p:nvPr/>
        </p:nvSpPr>
        <p:spPr>
          <a:xfrm>
            <a:off x="5780782" y="2169432"/>
            <a:ext cx="4966097"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trang giỏ hàng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3200400" y="2100733"/>
            <a:ext cx="11887200" cy="8128747"/>
          </a:xfrm>
          <a:prstGeom prst="rect">
            <a:avLst/>
          </a:prstGeom>
        </p:spPr>
      </p:pic>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18</a:t>
            </a:r>
          </a:p>
        </p:txBody>
      </p:sp>
      <p:sp>
        <p:nvSpPr>
          <p:cNvPr id="6" name="TextBox 6"/>
          <p:cNvSpPr txBox="1"/>
          <p:nvPr/>
        </p:nvSpPr>
        <p:spPr>
          <a:xfrm>
            <a:off x="1028700" y="316231"/>
            <a:ext cx="50673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7" name="TextBox 7"/>
          <p:cNvSpPr txBox="1"/>
          <p:nvPr/>
        </p:nvSpPr>
        <p:spPr>
          <a:xfrm>
            <a:off x="1845714" y="1270040"/>
            <a:ext cx="10117686" cy="610360"/>
          </a:xfrm>
          <a:prstGeom prst="rect">
            <a:avLst/>
          </a:prstGeom>
        </p:spPr>
        <p:txBody>
          <a:bodyPr wrap="square" lIns="0" tIns="0" rIns="0" bIns="0" rtlCol="0" anchor="t">
            <a:spAutoFit/>
          </a:bodyPr>
          <a:lstStyle/>
          <a:p>
            <a:pPr algn="l">
              <a:lnSpc>
                <a:spcPts val="5039"/>
              </a:lnSpc>
            </a:pPr>
            <a:r>
              <a:rPr lang="en-US" sz="3599" dirty="0">
                <a:solidFill>
                  <a:srgbClr val="5B825D"/>
                </a:solidFill>
                <a:latin typeface="Times Neue Roman Bold"/>
              </a:rPr>
              <a:t>Giao </a:t>
            </a:r>
            <a:r>
              <a:rPr lang="en-US" sz="3599" dirty="0" err="1">
                <a:solidFill>
                  <a:srgbClr val="5B825D"/>
                </a:solidFill>
                <a:latin typeface="Times Neue Roman Bold"/>
              </a:rPr>
              <a:t>diện</a:t>
            </a:r>
            <a:r>
              <a:rPr lang="en-US" sz="3599" dirty="0">
                <a:solidFill>
                  <a:srgbClr val="5B825D"/>
                </a:solidFill>
                <a:latin typeface="Times Neue Roman Bold"/>
              </a:rPr>
              <a:t> </a:t>
            </a:r>
            <a:r>
              <a:rPr lang="en-US" sz="3599" dirty="0" err="1">
                <a:solidFill>
                  <a:srgbClr val="5B825D"/>
                </a:solidFill>
                <a:latin typeface="Times Neue Roman Bold"/>
              </a:rPr>
              <a:t>trang</a:t>
            </a:r>
            <a:r>
              <a:rPr lang="en-US" sz="3599" dirty="0">
                <a:solidFill>
                  <a:srgbClr val="5B825D"/>
                </a:solidFill>
                <a:latin typeface="Times Neue Roman Bold"/>
              </a:rPr>
              <a:t> </a:t>
            </a:r>
            <a:r>
              <a:rPr lang="en-US" sz="3599" dirty="0" err="1">
                <a:solidFill>
                  <a:srgbClr val="5B825D"/>
                </a:solidFill>
                <a:latin typeface="Times Neue Roman Bold"/>
              </a:rPr>
              <a:t>điền</a:t>
            </a:r>
            <a:r>
              <a:rPr lang="en-US" sz="3599" dirty="0">
                <a:solidFill>
                  <a:srgbClr val="5B825D"/>
                </a:solidFill>
                <a:latin typeface="Times Neue Roman Bold"/>
              </a:rPr>
              <a:t> </a:t>
            </a:r>
            <a:r>
              <a:rPr lang="en-US" sz="3599" dirty="0" err="1">
                <a:solidFill>
                  <a:srgbClr val="5B825D"/>
                </a:solidFill>
                <a:latin typeface="Times Neue Roman Bold"/>
              </a:rPr>
              <a:t>thông</a:t>
            </a:r>
            <a:r>
              <a:rPr lang="en-US" sz="3599" dirty="0">
                <a:solidFill>
                  <a:srgbClr val="5B825D"/>
                </a:solidFill>
                <a:latin typeface="Times Neue Roman Bold"/>
              </a:rPr>
              <a:t> tin </a:t>
            </a:r>
            <a:r>
              <a:rPr lang="en-US" sz="3599" dirty="0" err="1">
                <a:solidFill>
                  <a:srgbClr val="5B825D"/>
                </a:solidFill>
                <a:latin typeface="Times Neue Roman Bold"/>
              </a:rPr>
              <a:t>vận</a:t>
            </a:r>
            <a:r>
              <a:rPr lang="en-US" sz="3599" dirty="0">
                <a:solidFill>
                  <a:srgbClr val="5B825D"/>
                </a:solidFill>
                <a:latin typeface="Times Neue Roman Bold"/>
              </a:rPr>
              <a:t> </a:t>
            </a:r>
            <a:r>
              <a:rPr lang="en-US" sz="3599" dirty="0" err="1">
                <a:solidFill>
                  <a:srgbClr val="5B825D"/>
                </a:solidFill>
                <a:latin typeface="Times Neue Roman Bold"/>
              </a:rPr>
              <a:t>chuyển</a:t>
            </a:r>
            <a:r>
              <a:rPr lang="en-US" sz="3599" dirty="0">
                <a:solidFill>
                  <a:srgbClr val="5B825D"/>
                </a:solidFill>
                <a:latin typeface="Times Neue Roman Bold"/>
              </a:rPr>
              <a:t> </a:t>
            </a:r>
            <a:r>
              <a:rPr lang="en-US" sz="3599" dirty="0" err="1">
                <a:solidFill>
                  <a:srgbClr val="5B825D"/>
                </a:solidFill>
                <a:latin typeface="Times Neue Roman Bold"/>
              </a:rPr>
              <a:t>hàng</a:t>
            </a:r>
            <a:endParaRPr lang="en-US" sz="3599" dirty="0">
              <a:solidFill>
                <a:srgbClr val="5B825D"/>
              </a:solidFill>
              <a:latin typeface="Times Neue Roman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2721234" y="2629215"/>
            <a:ext cx="13052166" cy="7186023"/>
          </a:xfrm>
          <a:prstGeom prst="rect">
            <a:avLst/>
          </a:prstGeom>
        </p:spPr>
      </p:pic>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19</a:t>
            </a:r>
          </a:p>
        </p:txBody>
      </p:sp>
      <p:sp>
        <p:nvSpPr>
          <p:cNvPr id="6" name="TextBox 6"/>
          <p:cNvSpPr txBox="1"/>
          <p:nvPr/>
        </p:nvSpPr>
        <p:spPr>
          <a:xfrm>
            <a:off x="1028700" y="316231"/>
            <a:ext cx="50673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7" name="TextBox 7"/>
          <p:cNvSpPr txBox="1"/>
          <p:nvPr/>
        </p:nvSpPr>
        <p:spPr>
          <a:xfrm>
            <a:off x="5576675" y="1761218"/>
            <a:ext cx="6998568"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trang xác nhận đơn hàng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2</a:t>
            </a:r>
          </a:p>
        </p:txBody>
      </p:sp>
      <p:sp>
        <p:nvSpPr>
          <p:cNvPr id="5" name="TextBox 5"/>
          <p:cNvSpPr txBox="1"/>
          <p:nvPr/>
        </p:nvSpPr>
        <p:spPr>
          <a:xfrm>
            <a:off x="9144000" y="2106748"/>
            <a:ext cx="9521077" cy="1044586"/>
          </a:xfrm>
          <a:prstGeom prst="rect">
            <a:avLst/>
          </a:prstGeom>
        </p:spPr>
        <p:txBody>
          <a:bodyPr lIns="0" tIns="0" rIns="0" bIns="0" rtlCol="0" anchor="t">
            <a:spAutoFit/>
          </a:bodyPr>
          <a:lstStyle/>
          <a:p>
            <a:pPr>
              <a:lnSpc>
                <a:spcPts val="7933"/>
              </a:lnSpc>
            </a:pPr>
            <a:r>
              <a:rPr lang="en-US" sz="7778">
                <a:solidFill>
                  <a:srgbClr val="5B825D"/>
                </a:solidFill>
                <a:latin typeface="TAN Nimbus"/>
              </a:rPr>
              <a:t>Nội dung </a:t>
            </a:r>
          </a:p>
        </p:txBody>
      </p:sp>
      <p:sp>
        <p:nvSpPr>
          <p:cNvPr id="6" name="TextBox 6"/>
          <p:cNvSpPr txBox="1"/>
          <p:nvPr/>
        </p:nvSpPr>
        <p:spPr>
          <a:xfrm>
            <a:off x="9718532" y="4353949"/>
            <a:ext cx="4043777" cy="530064"/>
          </a:xfrm>
          <a:prstGeom prst="rect">
            <a:avLst/>
          </a:prstGeom>
        </p:spPr>
        <p:txBody>
          <a:bodyPr lIns="0" tIns="0" rIns="0" bIns="0" rtlCol="0" anchor="t">
            <a:spAutoFit/>
          </a:bodyPr>
          <a:lstStyle/>
          <a:p>
            <a:pPr>
              <a:lnSpc>
                <a:spcPts val="4347"/>
              </a:lnSpc>
            </a:pPr>
            <a:r>
              <a:rPr lang="en-US" sz="3105">
                <a:solidFill>
                  <a:srgbClr val="804F3B"/>
                </a:solidFill>
                <a:latin typeface="Glacial Indifference Bold"/>
              </a:rPr>
              <a:t>Đặt vấn đề</a:t>
            </a:r>
          </a:p>
        </p:txBody>
      </p:sp>
      <p:sp>
        <p:nvSpPr>
          <p:cNvPr id="7" name="TextBox 7"/>
          <p:cNvSpPr txBox="1"/>
          <p:nvPr/>
        </p:nvSpPr>
        <p:spPr>
          <a:xfrm>
            <a:off x="9718532" y="5179289"/>
            <a:ext cx="5615402" cy="530726"/>
          </a:xfrm>
          <a:prstGeom prst="rect">
            <a:avLst/>
          </a:prstGeom>
        </p:spPr>
        <p:txBody>
          <a:bodyPr lIns="0" tIns="0" rIns="0" bIns="0" rtlCol="0" anchor="t">
            <a:spAutoFit/>
          </a:bodyPr>
          <a:lstStyle/>
          <a:p>
            <a:pPr>
              <a:lnSpc>
                <a:spcPts val="4347"/>
              </a:lnSpc>
            </a:pPr>
            <a:r>
              <a:rPr lang="en-US" sz="3105">
                <a:solidFill>
                  <a:srgbClr val="804F3B"/>
                </a:solidFill>
                <a:latin typeface="Glacial Indifference Bold"/>
              </a:rPr>
              <a:t>Phân tích và thiết kế hệ thống</a:t>
            </a:r>
          </a:p>
        </p:txBody>
      </p:sp>
      <p:sp>
        <p:nvSpPr>
          <p:cNvPr id="8" name="TextBox 8"/>
          <p:cNvSpPr txBox="1"/>
          <p:nvPr/>
        </p:nvSpPr>
        <p:spPr>
          <a:xfrm>
            <a:off x="9718532" y="5976714"/>
            <a:ext cx="4043777" cy="530064"/>
          </a:xfrm>
          <a:prstGeom prst="rect">
            <a:avLst/>
          </a:prstGeom>
        </p:spPr>
        <p:txBody>
          <a:bodyPr lIns="0" tIns="0" rIns="0" bIns="0" rtlCol="0" anchor="t">
            <a:spAutoFit/>
          </a:bodyPr>
          <a:lstStyle/>
          <a:p>
            <a:pPr>
              <a:lnSpc>
                <a:spcPts val="4347"/>
              </a:lnSpc>
            </a:pPr>
            <a:r>
              <a:rPr lang="en-US" sz="3105">
                <a:solidFill>
                  <a:srgbClr val="804F3B"/>
                </a:solidFill>
                <a:latin typeface="Glacial Indifference Bold"/>
              </a:rPr>
              <a:t>Công nghệ sử dụng</a:t>
            </a:r>
          </a:p>
        </p:txBody>
      </p:sp>
      <p:sp>
        <p:nvSpPr>
          <p:cNvPr id="9" name="TextBox 9"/>
          <p:cNvSpPr txBox="1"/>
          <p:nvPr/>
        </p:nvSpPr>
        <p:spPr>
          <a:xfrm>
            <a:off x="9718532" y="6774182"/>
            <a:ext cx="4933260" cy="530726"/>
          </a:xfrm>
          <a:prstGeom prst="rect">
            <a:avLst/>
          </a:prstGeom>
        </p:spPr>
        <p:txBody>
          <a:bodyPr lIns="0" tIns="0" rIns="0" bIns="0" rtlCol="0" anchor="t">
            <a:spAutoFit/>
          </a:bodyPr>
          <a:lstStyle/>
          <a:p>
            <a:pPr>
              <a:lnSpc>
                <a:spcPts val="4347"/>
              </a:lnSpc>
            </a:pPr>
            <a:r>
              <a:rPr lang="en-US" sz="3105">
                <a:solidFill>
                  <a:srgbClr val="804F3B"/>
                </a:solidFill>
                <a:latin typeface="Glacial Indifference Bold"/>
              </a:rPr>
              <a:t>Xây dựng và Triển khai</a:t>
            </a:r>
          </a:p>
        </p:txBody>
      </p:sp>
      <p:sp>
        <p:nvSpPr>
          <p:cNvPr id="10" name="TextBox 10"/>
          <p:cNvSpPr txBox="1"/>
          <p:nvPr/>
        </p:nvSpPr>
        <p:spPr>
          <a:xfrm>
            <a:off x="9718532" y="7599812"/>
            <a:ext cx="5350062" cy="530064"/>
          </a:xfrm>
          <a:prstGeom prst="rect">
            <a:avLst/>
          </a:prstGeom>
        </p:spPr>
        <p:txBody>
          <a:bodyPr lIns="0" tIns="0" rIns="0" bIns="0" rtlCol="0" anchor="t">
            <a:spAutoFit/>
          </a:bodyPr>
          <a:lstStyle/>
          <a:p>
            <a:pPr>
              <a:lnSpc>
                <a:spcPts val="4347"/>
              </a:lnSpc>
            </a:pPr>
            <a:r>
              <a:rPr lang="en-US" sz="3105">
                <a:solidFill>
                  <a:srgbClr val="804F3B"/>
                </a:solidFill>
                <a:latin typeface="Glacial Indifference Bold"/>
              </a:rPr>
              <a:t>Kết luận và hướng phát triển</a:t>
            </a:r>
          </a:p>
        </p:txBody>
      </p:sp>
      <p:sp>
        <p:nvSpPr>
          <p:cNvPr id="11" name="TextBox 11"/>
          <p:cNvSpPr txBox="1"/>
          <p:nvPr/>
        </p:nvSpPr>
        <p:spPr>
          <a:xfrm>
            <a:off x="9144000" y="4381779"/>
            <a:ext cx="337758" cy="539922"/>
          </a:xfrm>
          <a:prstGeom prst="rect">
            <a:avLst/>
          </a:prstGeom>
        </p:spPr>
        <p:txBody>
          <a:bodyPr lIns="0" tIns="0" rIns="0" bIns="0" rtlCol="0" anchor="t">
            <a:spAutoFit/>
          </a:bodyPr>
          <a:lstStyle/>
          <a:p>
            <a:pPr>
              <a:lnSpc>
                <a:spcPts val="4347"/>
              </a:lnSpc>
            </a:pPr>
            <a:r>
              <a:rPr lang="en-US" sz="3105">
                <a:solidFill>
                  <a:srgbClr val="804F3B"/>
                </a:solidFill>
                <a:latin typeface="Glacial Indifference"/>
              </a:rPr>
              <a:t>1</a:t>
            </a:r>
          </a:p>
        </p:txBody>
      </p:sp>
      <p:sp>
        <p:nvSpPr>
          <p:cNvPr id="12" name="TextBox 12"/>
          <p:cNvSpPr txBox="1"/>
          <p:nvPr/>
        </p:nvSpPr>
        <p:spPr>
          <a:xfrm>
            <a:off x="9144000" y="5179908"/>
            <a:ext cx="337758" cy="539922"/>
          </a:xfrm>
          <a:prstGeom prst="rect">
            <a:avLst/>
          </a:prstGeom>
        </p:spPr>
        <p:txBody>
          <a:bodyPr lIns="0" tIns="0" rIns="0" bIns="0" rtlCol="0" anchor="t">
            <a:spAutoFit/>
          </a:bodyPr>
          <a:lstStyle/>
          <a:p>
            <a:pPr>
              <a:lnSpc>
                <a:spcPts val="4347"/>
              </a:lnSpc>
            </a:pPr>
            <a:r>
              <a:rPr lang="en-US" sz="3105">
                <a:solidFill>
                  <a:srgbClr val="804F3B"/>
                </a:solidFill>
                <a:latin typeface="Glacial Indifference"/>
              </a:rPr>
              <a:t>2</a:t>
            </a:r>
          </a:p>
        </p:txBody>
      </p:sp>
      <p:sp>
        <p:nvSpPr>
          <p:cNvPr id="13" name="TextBox 13"/>
          <p:cNvSpPr txBox="1"/>
          <p:nvPr/>
        </p:nvSpPr>
        <p:spPr>
          <a:xfrm>
            <a:off x="9144000" y="5976714"/>
            <a:ext cx="337758" cy="539922"/>
          </a:xfrm>
          <a:prstGeom prst="rect">
            <a:avLst/>
          </a:prstGeom>
        </p:spPr>
        <p:txBody>
          <a:bodyPr lIns="0" tIns="0" rIns="0" bIns="0" rtlCol="0" anchor="t">
            <a:spAutoFit/>
          </a:bodyPr>
          <a:lstStyle/>
          <a:p>
            <a:pPr>
              <a:lnSpc>
                <a:spcPts val="4347"/>
              </a:lnSpc>
            </a:pPr>
            <a:r>
              <a:rPr lang="en-US" sz="3105">
                <a:solidFill>
                  <a:srgbClr val="804F3B"/>
                </a:solidFill>
                <a:latin typeface="Glacial Indifference"/>
              </a:rPr>
              <a:t>3</a:t>
            </a:r>
          </a:p>
        </p:txBody>
      </p:sp>
      <p:sp>
        <p:nvSpPr>
          <p:cNvPr id="14" name="TextBox 14"/>
          <p:cNvSpPr txBox="1"/>
          <p:nvPr/>
        </p:nvSpPr>
        <p:spPr>
          <a:xfrm>
            <a:off x="9144000" y="7562928"/>
            <a:ext cx="337758" cy="539922"/>
          </a:xfrm>
          <a:prstGeom prst="rect">
            <a:avLst/>
          </a:prstGeom>
        </p:spPr>
        <p:txBody>
          <a:bodyPr lIns="0" tIns="0" rIns="0" bIns="0" rtlCol="0" anchor="t">
            <a:spAutoFit/>
          </a:bodyPr>
          <a:lstStyle/>
          <a:p>
            <a:pPr>
              <a:lnSpc>
                <a:spcPts val="4347"/>
              </a:lnSpc>
            </a:pPr>
            <a:r>
              <a:rPr lang="en-US" sz="3105">
                <a:solidFill>
                  <a:srgbClr val="804F3B"/>
                </a:solidFill>
                <a:latin typeface="Glacial Indifference"/>
              </a:rPr>
              <a:t>5</a:t>
            </a:r>
          </a:p>
        </p:txBody>
      </p:sp>
      <p:sp>
        <p:nvSpPr>
          <p:cNvPr id="15" name="TextBox 15"/>
          <p:cNvSpPr txBox="1"/>
          <p:nvPr/>
        </p:nvSpPr>
        <p:spPr>
          <a:xfrm>
            <a:off x="9144000" y="6774182"/>
            <a:ext cx="337758" cy="539922"/>
          </a:xfrm>
          <a:prstGeom prst="rect">
            <a:avLst/>
          </a:prstGeom>
        </p:spPr>
        <p:txBody>
          <a:bodyPr lIns="0" tIns="0" rIns="0" bIns="0" rtlCol="0" anchor="t">
            <a:spAutoFit/>
          </a:bodyPr>
          <a:lstStyle/>
          <a:p>
            <a:pPr>
              <a:lnSpc>
                <a:spcPts val="4347"/>
              </a:lnSpc>
            </a:pPr>
            <a:r>
              <a:rPr lang="en-US" sz="3105">
                <a:solidFill>
                  <a:srgbClr val="804F3B"/>
                </a:solidFill>
                <a:latin typeface="Glacial Indifference"/>
              </a:rPr>
              <a:t>4</a:t>
            </a:r>
          </a:p>
        </p:txBody>
      </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91809">
            <a:off x="-312199" y="-827927"/>
            <a:ext cx="8321280" cy="1149925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395664" y="2717972"/>
            <a:ext cx="8016515" cy="7011276"/>
          </a:xfrm>
          <a:prstGeom prst="rect">
            <a:avLst/>
          </a:prstGeom>
        </p:spPr>
      </p:pic>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20</a:t>
            </a:r>
          </a:p>
        </p:txBody>
      </p:sp>
      <p:sp>
        <p:nvSpPr>
          <p:cNvPr id="6" name="TextBox 6"/>
          <p:cNvSpPr txBox="1"/>
          <p:nvPr/>
        </p:nvSpPr>
        <p:spPr>
          <a:xfrm>
            <a:off x="1028700" y="316231"/>
            <a:ext cx="49911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7" name="TextBox 7"/>
          <p:cNvSpPr txBox="1"/>
          <p:nvPr/>
        </p:nvSpPr>
        <p:spPr>
          <a:xfrm>
            <a:off x="4863670" y="1383047"/>
            <a:ext cx="7097018" cy="619337"/>
          </a:xfrm>
          <a:prstGeom prst="rect">
            <a:avLst/>
          </a:prstGeom>
        </p:spPr>
        <p:txBody>
          <a:bodyPr wrap="square" lIns="0" tIns="0" rIns="0" bIns="0" rtlCol="0" anchor="t">
            <a:spAutoFit/>
          </a:bodyPr>
          <a:lstStyle/>
          <a:p>
            <a:pPr algn="l">
              <a:lnSpc>
                <a:spcPts val="5039"/>
              </a:lnSpc>
            </a:pPr>
            <a:r>
              <a:rPr lang="en-US" sz="3599" dirty="0">
                <a:solidFill>
                  <a:srgbClr val="5B825D"/>
                </a:solidFill>
                <a:latin typeface="Times Neue Roman Bold"/>
              </a:rPr>
              <a:t>Giao </a:t>
            </a:r>
            <a:r>
              <a:rPr lang="en-US" sz="3599" dirty="0" err="1">
                <a:solidFill>
                  <a:srgbClr val="5B825D"/>
                </a:solidFill>
                <a:latin typeface="Times Neue Roman Bold"/>
              </a:rPr>
              <a:t>diện</a:t>
            </a:r>
            <a:r>
              <a:rPr lang="en-US" sz="3599" dirty="0">
                <a:solidFill>
                  <a:srgbClr val="5B825D"/>
                </a:solidFill>
                <a:latin typeface="Times Neue Roman Bold"/>
              </a:rPr>
              <a:t> </a:t>
            </a:r>
            <a:r>
              <a:rPr lang="en-US" sz="3599" dirty="0" err="1">
                <a:solidFill>
                  <a:srgbClr val="5B825D"/>
                </a:solidFill>
                <a:latin typeface="Times Neue Roman Bold"/>
              </a:rPr>
              <a:t>trang</a:t>
            </a:r>
            <a:r>
              <a:rPr lang="en-US" sz="3599" dirty="0">
                <a:solidFill>
                  <a:srgbClr val="5B825D"/>
                </a:solidFill>
                <a:latin typeface="Times Neue Roman Bold"/>
              </a:rPr>
              <a:t> </a:t>
            </a:r>
            <a:r>
              <a:rPr lang="en-US" sz="3599" dirty="0" err="1">
                <a:solidFill>
                  <a:srgbClr val="5B825D"/>
                </a:solidFill>
                <a:latin typeface="Times Neue Roman Bold"/>
              </a:rPr>
              <a:t>thanh</a:t>
            </a:r>
            <a:r>
              <a:rPr lang="en-US" sz="3599" dirty="0">
                <a:solidFill>
                  <a:srgbClr val="5B825D"/>
                </a:solidFill>
                <a:latin typeface="Times Neue Roman Bold"/>
              </a:rPr>
              <a:t> </a:t>
            </a:r>
            <a:r>
              <a:rPr lang="en-US" sz="3599" dirty="0" err="1">
                <a:solidFill>
                  <a:srgbClr val="5B825D"/>
                </a:solidFill>
                <a:latin typeface="Times Neue Roman Bold"/>
              </a:rPr>
              <a:t>toán</a:t>
            </a:r>
            <a:r>
              <a:rPr lang="en-US" sz="3599" dirty="0">
                <a:solidFill>
                  <a:srgbClr val="5B825D"/>
                </a:solidFill>
                <a:latin typeface="Times Neue Roman Bold"/>
              </a:rPr>
              <a:t> qua </a:t>
            </a:r>
            <a:r>
              <a:rPr lang="en-US" sz="3599" dirty="0" err="1">
                <a:solidFill>
                  <a:srgbClr val="5B825D"/>
                </a:solidFill>
                <a:latin typeface="Times Neue Roman Bold"/>
              </a:rPr>
              <a:t>thẻ</a:t>
            </a:r>
            <a:endParaRPr lang="en-US" sz="3599" dirty="0">
              <a:solidFill>
                <a:srgbClr val="5B825D"/>
              </a:solidFill>
              <a:latin typeface="Times Neue Roman Bold"/>
            </a:endParaRPr>
          </a:p>
        </p:txBody>
      </p:sp>
      <p:pic>
        <p:nvPicPr>
          <p:cNvPr id="8" name="Picture 7" descr="Graphical user interface, application, Teams&#10;&#10;Description automatically generated">
            <a:extLst>
              <a:ext uri="{FF2B5EF4-FFF2-40B4-BE49-F238E27FC236}">
                <a16:creationId xmlns:a16="http://schemas.microsoft.com/office/drawing/2014/main" id="{BFB20654-EFA7-7C57-4E31-B9547DB10D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4982" y="3569230"/>
            <a:ext cx="7772400" cy="563280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5781294" y="1951446"/>
            <a:ext cx="6725413" cy="8199576"/>
          </a:xfrm>
          <a:prstGeom prst="rect">
            <a:avLst/>
          </a:prstGeom>
        </p:spPr>
      </p:pic>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21</a:t>
            </a:r>
          </a:p>
        </p:txBody>
      </p:sp>
      <p:sp>
        <p:nvSpPr>
          <p:cNvPr id="6" name="TextBox 6"/>
          <p:cNvSpPr txBox="1"/>
          <p:nvPr/>
        </p:nvSpPr>
        <p:spPr>
          <a:xfrm>
            <a:off x="1028700" y="316231"/>
            <a:ext cx="59055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7" name="TextBox 7"/>
          <p:cNvSpPr txBox="1"/>
          <p:nvPr/>
        </p:nvSpPr>
        <p:spPr>
          <a:xfrm>
            <a:off x="1028700" y="1148896"/>
            <a:ext cx="6347147"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trang người bán hàng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1209201" y="2400481"/>
            <a:ext cx="8059168" cy="4419110"/>
          </a:xfrm>
          <a:prstGeom prst="rect">
            <a:avLst/>
          </a:prstGeom>
        </p:spPr>
      </p:pic>
      <p:pic>
        <p:nvPicPr>
          <p:cNvPr id="5" name="Picture 5"/>
          <p:cNvPicPr>
            <a:picLocks noChangeAspect="1"/>
          </p:cNvPicPr>
          <p:nvPr/>
        </p:nvPicPr>
        <p:blipFill>
          <a:blip r:embed="rId4"/>
          <a:srcRect t="2681" b="2681"/>
          <a:stretch>
            <a:fillRect/>
          </a:stretch>
        </p:blipFill>
        <p:spPr>
          <a:xfrm>
            <a:off x="9268368" y="5612131"/>
            <a:ext cx="7472416" cy="4674869"/>
          </a:xfrm>
          <a:prstGeom prst="rect">
            <a:avLst/>
          </a:prstGeom>
        </p:spPr>
      </p:pic>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22</a:t>
            </a:r>
          </a:p>
        </p:txBody>
      </p:sp>
      <p:sp>
        <p:nvSpPr>
          <p:cNvPr id="7" name="TextBox 7"/>
          <p:cNvSpPr txBox="1"/>
          <p:nvPr/>
        </p:nvSpPr>
        <p:spPr>
          <a:xfrm>
            <a:off x="1028700" y="316231"/>
            <a:ext cx="49911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8" name="TextBox 8"/>
          <p:cNvSpPr txBox="1"/>
          <p:nvPr/>
        </p:nvSpPr>
        <p:spPr>
          <a:xfrm>
            <a:off x="1028700" y="1148896"/>
            <a:ext cx="8445922"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trang quản lý và thêm sản phẩm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720532" y="3161948"/>
            <a:ext cx="9083259" cy="4980654"/>
          </a:xfrm>
          <a:prstGeom prst="rect">
            <a:avLst/>
          </a:prstGeom>
        </p:spPr>
      </p:pic>
      <p:pic>
        <p:nvPicPr>
          <p:cNvPr id="5" name="Picture 5"/>
          <p:cNvPicPr>
            <a:picLocks noChangeAspect="1"/>
          </p:cNvPicPr>
          <p:nvPr/>
        </p:nvPicPr>
        <p:blipFill>
          <a:blip r:embed="rId4"/>
          <a:srcRect b="10646"/>
          <a:stretch>
            <a:fillRect/>
          </a:stretch>
        </p:blipFill>
        <p:spPr>
          <a:xfrm>
            <a:off x="10004989" y="3161948"/>
            <a:ext cx="6534597" cy="4980654"/>
          </a:xfrm>
          <a:prstGeom prst="rect">
            <a:avLst/>
          </a:prstGeom>
        </p:spPr>
      </p:pic>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23</a:t>
            </a:r>
          </a:p>
        </p:txBody>
      </p:sp>
      <p:sp>
        <p:nvSpPr>
          <p:cNvPr id="7" name="TextBox 7"/>
          <p:cNvSpPr txBox="1"/>
          <p:nvPr/>
        </p:nvSpPr>
        <p:spPr>
          <a:xfrm>
            <a:off x="1028700" y="316231"/>
            <a:ext cx="49911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8" name="TextBox 8"/>
          <p:cNvSpPr txBox="1"/>
          <p:nvPr/>
        </p:nvSpPr>
        <p:spPr>
          <a:xfrm>
            <a:off x="1028700" y="1148896"/>
            <a:ext cx="6694140"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trang quản lý đơn hàng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429997" y="2209486"/>
            <a:ext cx="9353811" cy="5129006"/>
          </a:xfrm>
          <a:prstGeom prst="rect">
            <a:avLst/>
          </a:prstGeom>
        </p:spPr>
      </p:pic>
      <p:pic>
        <p:nvPicPr>
          <p:cNvPr id="5" name="Picture 5"/>
          <p:cNvPicPr>
            <a:picLocks noChangeAspect="1"/>
          </p:cNvPicPr>
          <p:nvPr/>
        </p:nvPicPr>
        <p:blipFill>
          <a:blip r:embed="rId4"/>
          <a:srcRect/>
          <a:stretch>
            <a:fillRect/>
          </a:stretch>
        </p:blipFill>
        <p:spPr>
          <a:xfrm>
            <a:off x="10163398" y="3897856"/>
            <a:ext cx="6361928" cy="4246019"/>
          </a:xfrm>
          <a:prstGeom prst="rect">
            <a:avLst/>
          </a:prstGeom>
        </p:spPr>
      </p:pic>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24</a:t>
            </a:r>
          </a:p>
        </p:txBody>
      </p:sp>
      <p:sp>
        <p:nvSpPr>
          <p:cNvPr id="7" name="TextBox 7"/>
          <p:cNvSpPr txBox="1"/>
          <p:nvPr/>
        </p:nvSpPr>
        <p:spPr>
          <a:xfrm>
            <a:off x="1028700" y="316231"/>
            <a:ext cx="49911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8" name="TextBox 8"/>
          <p:cNvSpPr txBox="1"/>
          <p:nvPr/>
        </p:nvSpPr>
        <p:spPr>
          <a:xfrm>
            <a:off x="1028700" y="1148896"/>
            <a:ext cx="8420323" cy="622935"/>
          </a:xfrm>
          <a:prstGeom prst="rect">
            <a:avLst/>
          </a:prstGeom>
        </p:spPr>
        <p:txBody>
          <a:bodyPr lIns="0" tIns="0" rIns="0" bIns="0" rtlCol="0" anchor="t">
            <a:spAutoFit/>
          </a:bodyPr>
          <a:lstStyle/>
          <a:p>
            <a:pPr algn="l">
              <a:lnSpc>
                <a:spcPts val="5039"/>
              </a:lnSpc>
            </a:pPr>
            <a:r>
              <a:rPr lang="en-US" sz="3599">
                <a:solidFill>
                  <a:srgbClr val="5B825D"/>
                </a:solidFill>
                <a:latin typeface="Times Neue Roman Bold"/>
              </a:rPr>
              <a:t>Giao diện trang quản trị viên quản lý User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E2D1"/>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25</a:t>
            </a:r>
          </a:p>
        </p:txBody>
      </p:sp>
      <p:sp>
        <p:nvSpPr>
          <p:cNvPr id="7" name="TextBox 7"/>
          <p:cNvSpPr txBox="1"/>
          <p:nvPr/>
        </p:nvSpPr>
        <p:spPr>
          <a:xfrm>
            <a:off x="1028700" y="316231"/>
            <a:ext cx="4991100" cy="729046"/>
          </a:xfrm>
          <a:prstGeom prst="rect">
            <a:avLst/>
          </a:prstGeom>
        </p:spPr>
        <p:txBody>
          <a:bodyPr wrap="square" lIns="0" tIns="0" rIns="0" bIns="0" rtlCol="0" anchor="t">
            <a:spAutoFit/>
          </a:bodyPr>
          <a:lstStyle/>
          <a:p>
            <a:pPr algn="ctr">
              <a:lnSpc>
                <a:spcPts val="5880"/>
              </a:lnSpc>
            </a:pPr>
            <a:r>
              <a:rPr lang="en-US" sz="4200" dirty="0" err="1">
                <a:solidFill>
                  <a:srgbClr val="804F3B"/>
                </a:solidFill>
                <a:latin typeface="Times Neue Roman Bold"/>
              </a:rPr>
              <a:t>Kết</a:t>
            </a:r>
            <a:r>
              <a:rPr lang="en-US" sz="4200" dirty="0">
                <a:solidFill>
                  <a:srgbClr val="804F3B"/>
                </a:solidFill>
                <a:latin typeface="Times Neue Roman Bold"/>
              </a:rPr>
              <a:t> </a:t>
            </a:r>
            <a:r>
              <a:rPr lang="en-US" sz="4200" dirty="0" err="1">
                <a:solidFill>
                  <a:srgbClr val="804F3B"/>
                </a:solidFill>
                <a:latin typeface="Times Neue Roman Bold"/>
              </a:rPr>
              <a:t>quả</a:t>
            </a:r>
            <a:r>
              <a:rPr lang="en-US" sz="4200" dirty="0">
                <a:solidFill>
                  <a:srgbClr val="804F3B"/>
                </a:solidFill>
                <a:latin typeface="Times Neue Roman Bold"/>
              </a:rPr>
              <a:t> </a:t>
            </a:r>
            <a:r>
              <a:rPr lang="en-US" sz="4200" dirty="0" err="1">
                <a:solidFill>
                  <a:srgbClr val="804F3B"/>
                </a:solidFill>
                <a:latin typeface="Times Neue Roman Bold"/>
              </a:rPr>
              <a:t>đạt</a:t>
            </a:r>
            <a:r>
              <a:rPr lang="en-US" sz="4200" dirty="0">
                <a:solidFill>
                  <a:srgbClr val="804F3B"/>
                </a:solidFill>
                <a:latin typeface="Times Neue Roman Bold"/>
              </a:rPr>
              <a:t> </a:t>
            </a:r>
            <a:r>
              <a:rPr lang="en-US" sz="4200" dirty="0" err="1">
                <a:solidFill>
                  <a:srgbClr val="804F3B"/>
                </a:solidFill>
                <a:latin typeface="Times Neue Roman Bold"/>
              </a:rPr>
              <a:t>được</a:t>
            </a:r>
            <a:endParaRPr lang="en-US" sz="4200" dirty="0">
              <a:solidFill>
                <a:srgbClr val="804F3B"/>
              </a:solidFill>
              <a:latin typeface="Times Neue Roman Bold"/>
            </a:endParaRPr>
          </a:p>
        </p:txBody>
      </p:sp>
      <p:sp>
        <p:nvSpPr>
          <p:cNvPr id="8" name="TextBox 8"/>
          <p:cNvSpPr txBox="1"/>
          <p:nvPr/>
        </p:nvSpPr>
        <p:spPr>
          <a:xfrm>
            <a:off x="1028700" y="1148896"/>
            <a:ext cx="10401300" cy="619337"/>
          </a:xfrm>
          <a:prstGeom prst="rect">
            <a:avLst/>
          </a:prstGeom>
        </p:spPr>
        <p:txBody>
          <a:bodyPr wrap="square" lIns="0" tIns="0" rIns="0" bIns="0" rtlCol="0" anchor="t">
            <a:spAutoFit/>
          </a:bodyPr>
          <a:lstStyle/>
          <a:p>
            <a:pPr algn="l">
              <a:lnSpc>
                <a:spcPts val="5039"/>
              </a:lnSpc>
            </a:pPr>
            <a:r>
              <a:rPr lang="en-US" sz="3599" dirty="0">
                <a:solidFill>
                  <a:srgbClr val="5B825D"/>
                </a:solidFill>
                <a:latin typeface="Times Neue Roman Bold"/>
              </a:rPr>
              <a:t>Giao </a:t>
            </a:r>
            <a:r>
              <a:rPr lang="en-US" sz="3599" dirty="0" err="1">
                <a:solidFill>
                  <a:srgbClr val="5B825D"/>
                </a:solidFill>
                <a:latin typeface="Times Neue Roman Bold"/>
              </a:rPr>
              <a:t>diện</a:t>
            </a:r>
            <a:r>
              <a:rPr lang="en-US" sz="3599" dirty="0">
                <a:solidFill>
                  <a:srgbClr val="5B825D"/>
                </a:solidFill>
                <a:latin typeface="Times Neue Roman Bold"/>
              </a:rPr>
              <a:t> </a:t>
            </a:r>
            <a:r>
              <a:rPr lang="en-US" sz="3599" dirty="0" err="1">
                <a:solidFill>
                  <a:srgbClr val="5B825D"/>
                </a:solidFill>
                <a:latin typeface="Times Neue Roman Bold"/>
              </a:rPr>
              <a:t>trang</a:t>
            </a:r>
            <a:r>
              <a:rPr lang="en-US" sz="3599" dirty="0">
                <a:solidFill>
                  <a:srgbClr val="5B825D"/>
                </a:solidFill>
                <a:latin typeface="Times Neue Roman Bold"/>
              </a:rPr>
              <a:t> </a:t>
            </a:r>
            <a:r>
              <a:rPr lang="en-US" sz="3599" dirty="0" err="1">
                <a:solidFill>
                  <a:srgbClr val="5B825D"/>
                </a:solidFill>
                <a:latin typeface="Times Neue Roman Bold"/>
              </a:rPr>
              <a:t>nhận</a:t>
            </a:r>
            <a:r>
              <a:rPr lang="en-US" sz="3599" dirty="0">
                <a:solidFill>
                  <a:srgbClr val="5B825D"/>
                </a:solidFill>
                <a:latin typeface="Times Neue Roman Bold"/>
              </a:rPr>
              <a:t> </a:t>
            </a:r>
            <a:r>
              <a:rPr lang="en-US" sz="3599" dirty="0" err="1">
                <a:solidFill>
                  <a:srgbClr val="5B825D"/>
                </a:solidFill>
                <a:latin typeface="Times Neue Roman Bold"/>
              </a:rPr>
              <a:t>thành</a:t>
            </a:r>
            <a:r>
              <a:rPr lang="en-US" sz="3599" dirty="0">
                <a:solidFill>
                  <a:srgbClr val="5B825D"/>
                </a:solidFill>
                <a:latin typeface="Times Neue Roman Bold"/>
              </a:rPr>
              <a:t> </a:t>
            </a:r>
            <a:r>
              <a:rPr lang="en-US" sz="3599" dirty="0" err="1">
                <a:solidFill>
                  <a:srgbClr val="5B825D"/>
                </a:solidFill>
                <a:latin typeface="Times Neue Roman Bold"/>
              </a:rPr>
              <a:t>toán</a:t>
            </a:r>
            <a:r>
              <a:rPr lang="en-US" sz="3599" dirty="0">
                <a:solidFill>
                  <a:srgbClr val="5B825D"/>
                </a:solidFill>
                <a:latin typeface="Times Neue Roman Bold"/>
              </a:rPr>
              <a:t> </a:t>
            </a:r>
            <a:r>
              <a:rPr lang="en-US" sz="3599" dirty="0" err="1">
                <a:solidFill>
                  <a:srgbClr val="5B825D"/>
                </a:solidFill>
                <a:latin typeface="Times Neue Roman Bold"/>
              </a:rPr>
              <a:t>của</a:t>
            </a:r>
            <a:r>
              <a:rPr lang="en-US" sz="3599" dirty="0">
                <a:solidFill>
                  <a:srgbClr val="5B825D"/>
                </a:solidFill>
                <a:latin typeface="Times Neue Roman Bold"/>
              </a:rPr>
              <a:t> ZEROGREEN  </a:t>
            </a:r>
          </a:p>
        </p:txBody>
      </p:sp>
      <p:pic>
        <p:nvPicPr>
          <p:cNvPr id="11" name="Picture 10" descr="Graphical user interface, text, application, email, website&#10;&#10;Description automatically generated">
            <a:extLst>
              <a:ext uri="{FF2B5EF4-FFF2-40B4-BE49-F238E27FC236}">
                <a16:creationId xmlns:a16="http://schemas.microsoft.com/office/drawing/2014/main" id="{D88D8E86-3FDA-929A-E2B3-6959154B5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552700"/>
            <a:ext cx="13501887" cy="6096000"/>
          </a:xfrm>
          <a:prstGeom prst="rect">
            <a:avLst/>
          </a:prstGeom>
        </p:spPr>
      </p:pic>
    </p:spTree>
    <p:extLst>
      <p:ext uri="{BB962C8B-B14F-4D97-AF65-F5344CB8AC3E}">
        <p14:creationId xmlns:p14="http://schemas.microsoft.com/office/powerpoint/2010/main" val="2569150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6209">
            <a:off x="-890667" y="4921459"/>
            <a:ext cx="8901994" cy="10457555"/>
          </a:xfrm>
          <a:prstGeom prst="rect">
            <a:avLst/>
          </a:prstGeom>
        </p:spPr>
      </p:pic>
      <p:pic>
        <p:nvPicPr>
          <p:cNvPr id="3" name="Picture 3"/>
          <p:cNvPicPr>
            <a:picLocks noChangeAspect="1"/>
          </p:cNvPicPr>
          <p:nvPr/>
        </p:nvPicPr>
        <p:blipFill>
          <a:blip r:embed="rId4">
            <a:alphaModFix amt="21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862409">
            <a:off x="11443547" y="-3756415"/>
            <a:ext cx="8901994" cy="10457555"/>
          </a:xfrm>
          <a:prstGeom prst="rect">
            <a:avLst/>
          </a:prstGeom>
        </p:spPr>
      </p:pic>
      <p:sp>
        <p:nvSpPr>
          <p:cNvPr id="4" name="TextBox 4"/>
          <p:cNvSpPr txBox="1"/>
          <p:nvPr/>
        </p:nvSpPr>
        <p:spPr>
          <a:xfrm>
            <a:off x="4102385" y="4238625"/>
            <a:ext cx="10083230" cy="1809750"/>
          </a:xfrm>
          <a:prstGeom prst="rect">
            <a:avLst/>
          </a:prstGeom>
        </p:spPr>
        <p:txBody>
          <a:bodyPr lIns="0" tIns="0" rIns="0" bIns="0" rtlCol="0" anchor="t">
            <a:spAutoFit/>
          </a:bodyPr>
          <a:lstStyle/>
          <a:p>
            <a:pPr algn="ctr">
              <a:lnSpc>
                <a:spcPts val="7199"/>
              </a:lnSpc>
            </a:pPr>
            <a:r>
              <a:rPr lang="en-US" sz="5999">
                <a:solidFill>
                  <a:srgbClr val="804F3B"/>
                </a:solidFill>
                <a:latin typeface="Times Neue Roman"/>
              </a:rPr>
              <a:t>5. Kết luận và hướng phát triển</a:t>
            </a:r>
          </a:p>
          <a:p>
            <a:pPr algn="ctr">
              <a:lnSpc>
                <a:spcPts val="7199"/>
              </a:lnSpc>
            </a:pPr>
            <a:endParaRPr lang="en-US" sz="5999">
              <a:solidFill>
                <a:srgbClr val="804F3B"/>
              </a:solidFill>
              <a:latin typeface="Times Neue Roman"/>
            </a:endParaRPr>
          </a:p>
        </p:txBody>
      </p:sp>
      <p:grpSp>
        <p:nvGrpSpPr>
          <p:cNvPr id="5" name="Group 5"/>
          <p:cNvGrpSpPr/>
          <p:nvPr/>
        </p:nvGrpSpPr>
        <p:grpSpPr>
          <a:xfrm>
            <a:off x="16740784" y="0"/>
            <a:ext cx="1547216" cy="10287000"/>
            <a:chOff x="0" y="0"/>
            <a:chExt cx="523379" cy="3479800"/>
          </a:xfrm>
        </p:grpSpPr>
        <p:sp>
          <p:nvSpPr>
            <p:cNvPr id="6" name="Freeform 6"/>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7" name="TextBox 7"/>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539870" y="207645"/>
            <a:ext cx="8604130" cy="821055"/>
          </a:xfrm>
          <a:prstGeom prst="rect">
            <a:avLst/>
          </a:prstGeom>
        </p:spPr>
        <p:txBody>
          <a:bodyPr lIns="0" tIns="0" rIns="0" bIns="0" rtlCol="0" anchor="t">
            <a:spAutoFit/>
          </a:bodyPr>
          <a:lstStyle/>
          <a:p>
            <a:pPr>
              <a:lnSpc>
                <a:spcPts val="6719"/>
              </a:lnSpc>
            </a:pPr>
            <a:r>
              <a:rPr lang="en-US" sz="4800">
                <a:solidFill>
                  <a:srgbClr val="804F3B"/>
                </a:solidFill>
                <a:latin typeface="Times Neue Roman"/>
              </a:rPr>
              <a:t>5. Kết luận và hướng phát triển</a:t>
            </a:r>
          </a:p>
        </p:txBody>
      </p:sp>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27</a:t>
            </a:r>
          </a:p>
        </p:txBody>
      </p:sp>
      <p:sp>
        <p:nvSpPr>
          <p:cNvPr id="6" name="TextBox 6"/>
          <p:cNvSpPr txBox="1"/>
          <p:nvPr/>
        </p:nvSpPr>
        <p:spPr>
          <a:xfrm>
            <a:off x="1298414" y="1486014"/>
            <a:ext cx="1901986" cy="622934"/>
          </a:xfrm>
          <a:prstGeom prst="rect">
            <a:avLst/>
          </a:prstGeom>
        </p:spPr>
        <p:txBody>
          <a:bodyPr wrap="square" lIns="0" tIns="0" rIns="0" bIns="0" rtlCol="0" anchor="t">
            <a:spAutoFit/>
          </a:bodyPr>
          <a:lstStyle/>
          <a:p>
            <a:pPr algn="ctr">
              <a:lnSpc>
                <a:spcPts val="5040"/>
              </a:lnSpc>
            </a:pPr>
            <a:r>
              <a:rPr lang="en-US" sz="3600" dirty="0" err="1">
                <a:solidFill>
                  <a:srgbClr val="804F3B"/>
                </a:solidFill>
                <a:latin typeface="Times Neue Roman Bold"/>
              </a:rPr>
              <a:t>Kết</a:t>
            </a:r>
            <a:r>
              <a:rPr lang="en-US" sz="3600" dirty="0">
                <a:solidFill>
                  <a:srgbClr val="804F3B"/>
                </a:solidFill>
                <a:latin typeface="Times Neue Roman Bold"/>
              </a:rPr>
              <a:t> </a:t>
            </a:r>
            <a:r>
              <a:rPr lang="en-US" sz="3600" dirty="0" err="1">
                <a:solidFill>
                  <a:srgbClr val="804F3B"/>
                </a:solidFill>
                <a:latin typeface="Times Neue Roman Bold"/>
              </a:rPr>
              <a:t>luận</a:t>
            </a:r>
            <a:endParaRPr lang="en-US" sz="3600" dirty="0">
              <a:solidFill>
                <a:srgbClr val="804F3B"/>
              </a:solidFill>
              <a:latin typeface="Times Neue Roman Bold"/>
            </a:endParaRPr>
          </a:p>
        </p:txBody>
      </p:sp>
      <p:sp>
        <p:nvSpPr>
          <p:cNvPr id="7" name="TextBox 7"/>
          <p:cNvSpPr txBox="1"/>
          <p:nvPr/>
        </p:nvSpPr>
        <p:spPr>
          <a:xfrm>
            <a:off x="1298414" y="2612707"/>
            <a:ext cx="14747804" cy="4524700"/>
          </a:xfrm>
          <a:prstGeom prst="rect">
            <a:avLst/>
          </a:prstGeom>
        </p:spPr>
        <p:txBody>
          <a:bodyPr lIns="0" tIns="0" rIns="0" bIns="0" rtlCol="0" anchor="t">
            <a:spAutoFit/>
          </a:bodyPr>
          <a:lstStyle/>
          <a:p>
            <a:pPr marL="734059" lvl="1" indent="-367030">
              <a:lnSpc>
                <a:spcPts val="5099"/>
              </a:lnSpc>
              <a:buFont typeface="Arial"/>
              <a:buChar char="•"/>
            </a:pPr>
            <a:r>
              <a:rPr lang="en-US" sz="3399" dirty="0" err="1">
                <a:solidFill>
                  <a:srgbClr val="804F3B"/>
                </a:solidFill>
                <a:latin typeface="Times Neue Roman"/>
              </a:rPr>
              <a:t>Xây</a:t>
            </a:r>
            <a:r>
              <a:rPr lang="en-US" sz="3399" dirty="0">
                <a:solidFill>
                  <a:srgbClr val="804F3B"/>
                </a:solidFill>
                <a:latin typeface="Times Neue Roman"/>
              </a:rPr>
              <a:t> </a:t>
            </a:r>
            <a:r>
              <a:rPr lang="en-US" sz="3399" dirty="0" err="1">
                <a:solidFill>
                  <a:srgbClr val="804F3B"/>
                </a:solidFill>
                <a:latin typeface="Times Neue Roman"/>
              </a:rPr>
              <a:t>dựng</a:t>
            </a:r>
            <a:r>
              <a:rPr lang="en-US" sz="3399" dirty="0">
                <a:solidFill>
                  <a:srgbClr val="804F3B"/>
                </a:solidFill>
                <a:latin typeface="Times Neue Roman"/>
              </a:rPr>
              <a:t> </a:t>
            </a:r>
            <a:r>
              <a:rPr lang="en-US" sz="3399" dirty="0" err="1">
                <a:solidFill>
                  <a:srgbClr val="804F3B"/>
                </a:solidFill>
                <a:latin typeface="Times Neue Roman"/>
              </a:rPr>
              <a:t>cơ</a:t>
            </a:r>
            <a:r>
              <a:rPr lang="en-US" sz="3399" dirty="0">
                <a:solidFill>
                  <a:srgbClr val="804F3B"/>
                </a:solidFill>
                <a:latin typeface="Times Neue Roman"/>
              </a:rPr>
              <a:t> </a:t>
            </a:r>
            <a:r>
              <a:rPr lang="en-US" sz="3399" dirty="0" err="1">
                <a:solidFill>
                  <a:srgbClr val="804F3B"/>
                </a:solidFill>
                <a:latin typeface="Times Neue Roman"/>
              </a:rPr>
              <a:t>bản</a:t>
            </a:r>
            <a:r>
              <a:rPr lang="en-US" sz="3399" dirty="0">
                <a:solidFill>
                  <a:srgbClr val="804F3B"/>
                </a:solidFill>
                <a:latin typeface="Times Neue Roman"/>
              </a:rPr>
              <a:t> </a:t>
            </a:r>
            <a:r>
              <a:rPr lang="en-US" sz="3399" dirty="0" err="1">
                <a:solidFill>
                  <a:srgbClr val="804F3B"/>
                </a:solidFill>
                <a:latin typeface="Times Neue Roman"/>
              </a:rPr>
              <a:t>thành</a:t>
            </a:r>
            <a:r>
              <a:rPr lang="en-US" sz="3399" dirty="0">
                <a:solidFill>
                  <a:srgbClr val="804F3B"/>
                </a:solidFill>
                <a:latin typeface="Times Neue Roman"/>
              </a:rPr>
              <a:t> </a:t>
            </a:r>
            <a:r>
              <a:rPr lang="en-US" sz="3399" dirty="0" err="1">
                <a:solidFill>
                  <a:srgbClr val="804F3B"/>
                </a:solidFill>
                <a:latin typeface="Times Neue Roman"/>
              </a:rPr>
              <a:t>công</a:t>
            </a:r>
            <a:r>
              <a:rPr lang="en-US" sz="3399" dirty="0">
                <a:solidFill>
                  <a:srgbClr val="804F3B"/>
                </a:solidFill>
                <a:latin typeface="Times Neue Roman"/>
              </a:rPr>
              <a:t> </a:t>
            </a:r>
            <a:r>
              <a:rPr lang="en-US" sz="3399" dirty="0" err="1">
                <a:solidFill>
                  <a:srgbClr val="804F3B"/>
                </a:solidFill>
                <a:latin typeface="Times Neue Roman"/>
              </a:rPr>
              <a:t>các</a:t>
            </a:r>
            <a:r>
              <a:rPr lang="en-US" sz="3399" dirty="0">
                <a:solidFill>
                  <a:srgbClr val="804F3B"/>
                </a:solidFill>
                <a:latin typeface="Times Neue Roman"/>
              </a:rPr>
              <a:t> </a:t>
            </a:r>
            <a:r>
              <a:rPr lang="en-US" sz="3399" dirty="0" err="1">
                <a:solidFill>
                  <a:srgbClr val="804F3B"/>
                </a:solidFill>
                <a:latin typeface="Times Neue Roman"/>
              </a:rPr>
              <a:t>chức</a:t>
            </a:r>
            <a:r>
              <a:rPr lang="en-US" sz="3399" dirty="0">
                <a:solidFill>
                  <a:srgbClr val="804F3B"/>
                </a:solidFill>
                <a:latin typeface="Times Neue Roman"/>
              </a:rPr>
              <a:t> </a:t>
            </a:r>
            <a:r>
              <a:rPr lang="en-US" sz="3399" dirty="0" err="1">
                <a:solidFill>
                  <a:srgbClr val="804F3B"/>
                </a:solidFill>
                <a:latin typeface="Times Neue Roman"/>
              </a:rPr>
              <a:t>năng</a:t>
            </a:r>
            <a:r>
              <a:rPr lang="en-US" sz="3399" dirty="0">
                <a:solidFill>
                  <a:srgbClr val="804F3B"/>
                </a:solidFill>
                <a:latin typeface="Times Neue Roman"/>
              </a:rPr>
              <a:t> </a:t>
            </a:r>
            <a:r>
              <a:rPr lang="en-US" sz="3399" dirty="0" err="1">
                <a:solidFill>
                  <a:srgbClr val="804F3B"/>
                </a:solidFill>
                <a:latin typeface="Times Neue Roman"/>
              </a:rPr>
              <a:t>đề</a:t>
            </a:r>
            <a:r>
              <a:rPr lang="en-US" sz="3399" dirty="0">
                <a:solidFill>
                  <a:srgbClr val="804F3B"/>
                </a:solidFill>
                <a:latin typeface="Times Neue Roman"/>
              </a:rPr>
              <a:t> </a:t>
            </a:r>
            <a:r>
              <a:rPr lang="en-US" sz="3399" dirty="0" err="1">
                <a:solidFill>
                  <a:srgbClr val="804F3B"/>
                </a:solidFill>
                <a:latin typeface="Times Neue Roman"/>
              </a:rPr>
              <a:t>ra</a:t>
            </a:r>
            <a:r>
              <a:rPr lang="en-US" sz="3399" dirty="0">
                <a:solidFill>
                  <a:srgbClr val="804F3B"/>
                </a:solidFill>
                <a:latin typeface="Times Neue Roman"/>
              </a:rPr>
              <a:t> </a:t>
            </a:r>
            <a:r>
              <a:rPr lang="en-US" sz="3399" dirty="0" err="1">
                <a:solidFill>
                  <a:srgbClr val="804F3B"/>
                </a:solidFill>
                <a:latin typeface="Times Neue Roman"/>
              </a:rPr>
              <a:t>của</a:t>
            </a:r>
            <a:r>
              <a:rPr lang="en-US" sz="3399" dirty="0">
                <a:solidFill>
                  <a:srgbClr val="804F3B"/>
                </a:solidFill>
                <a:latin typeface="Times Neue Roman"/>
              </a:rPr>
              <a:t> </a:t>
            </a:r>
            <a:r>
              <a:rPr lang="en-US" sz="3399" dirty="0" err="1">
                <a:solidFill>
                  <a:srgbClr val="804F3B"/>
                </a:solidFill>
                <a:latin typeface="Times Neue Roman"/>
              </a:rPr>
              <a:t>ứng</a:t>
            </a:r>
            <a:r>
              <a:rPr lang="en-US" sz="3399" dirty="0">
                <a:solidFill>
                  <a:srgbClr val="804F3B"/>
                </a:solidFill>
                <a:latin typeface="Times Neue Roman"/>
              </a:rPr>
              <a:t> </a:t>
            </a:r>
            <a:r>
              <a:rPr lang="en-US" sz="3399" dirty="0" err="1">
                <a:solidFill>
                  <a:srgbClr val="804F3B"/>
                </a:solidFill>
                <a:latin typeface="Times Neue Roman"/>
              </a:rPr>
              <a:t>dụng</a:t>
            </a:r>
            <a:endParaRPr lang="en-US" sz="3399" dirty="0">
              <a:solidFill>
                <a:srgbClr val="804F3B"/>
              </a:solidFill>
              <a:latin typeface="Times Neue Roman"/>
            </a:endParaRPr>
          </a:p>
          <a:p>
            <a:pPr marL="734059" lvl="1" indent="-367030">
              <a:lnSpc>
                <a:spcPts val="5099"/>
              </a:lnSpc>
              <a:buFont typeface="Arial"/>
              <a:buChar char="•"/>
            </a:pPr>
            <a:r>
              <a:rPr lang="en-US" sz="3399" dirty="0" err="1">
                <a:solidFill>
                  <a:srgbClr val="804F3B"/>
                </a:solidFill>
                <a:latin typeface="Times Neue Roman"/>
              </a:rPr>
              <a:t>Phát</a:t>
            </a:r>
            <a:r>
              <a:rPr lang="en-US" sz="3399" dirty="0">
                <a:solidFill>
                  <a:srgbClr val="804F3B"/>
                </a:solidFill>
                <a:latin typeface="Times Neue Roman"/>
              </a:rPr>
              <a:t> </a:t>
            </a:r>
            <a:r>
              <a:rPr lang="en-US" sz="3399" dirty="0" err="1">
                <a:solidFill>
                  <a:srgbClr val="804F3B"/>
                </a:solidFill>
                <a:latin typeface="Times Neue Roman"/>
              </a:rPr>
              <a:t>triển</a:t>
            </a:r>
            <a:r>
              <a:rPr lang="en-US" sz="3399" dirty="0">
                <a:solidFill>
                  <a:srgbClr val="804F3B"/>
                </a:solidFill>
                <a:latin typeface="Times Neue Roman"/>
              </a:rPr>
              <a:t> </a:t>
            </a:r>
            <a:r>
              <a:rPr lang="en-US" sz="3399" dirty="0" err="1">
                <a:solidFill>
                  <a:srgbClr val="804F3B"/>
                </a:solidFill>
                <a:latin typeface="Times Neue Roman"/>
              </a:rPr>
              <a:t>được</a:t>
            </a:r>
            <a:r>
              <a:rPr lang="en-US" sz="3399" dirty="0">
                <a:solidFill>
                  <a:srgbClr val="804F3B"/>
                </a:solidFill>
                <a:latin typeface="Times Neue Roman"/>
              </a:rPr>
              <a:t> </a:t>
            </a:r>
            <a:r>
              <a:rPr lang="en-US" sz="3399" dirty="0" err="1">
                <a:solidFill>
                  <a:srgbClr val="804F3B"/>
                </a:solidFill>
                <a:latin typeface="Times Neue Roman"/>
              </a:rPr>
              <a:t>các</a:t>
            </a:r>
            <a:r>
              <a:rPr lang="en-US" sz="3399" dirty="0">
                <a:solidFill>
                  <a:srgbClr val="804F3B"/>
                </a:solidFill>
                <a:latin typeface="Times Neue Roman"/>
              </a:rPr>
              <a:t> </a:t>
            </a:r>
            <a:r>
              <a:rPr lang="en-US" sz="3399" dirty="0" err="1">
                <a:solidFill>
                  <a:srgbClr val="804F3B"/>
                </a:solidFill>
                <a:latin typeface="Times Neue Roman"/>
              </a:rPr>
              <a:t>chức</a:t>
            </a:r>
            <a:r>
              <a:rPr lang="en-US" sz="3399" dirty="0">
                <a:solidFill>
                  <a:srgbClr val="804F3B"/>
                </a:solidFill>
                <a:latin typeface="Times Neue Roman"/>
              </a:rPr>
              <a:t> </a:t>
            </a:r>
            <a:r>
              <a:rPr lang="en-US" sz="3399" dirty="0" err="1">
                <a:solidFill>
                  <a:srgbClr val="804F3B"/>
                </a:solidFill>
                <a:latin typeface="Times Neue Roman"/>
              </a:rPr>
              <a:t>năng</a:t>
            </a:r>
            <a:r>
              <a:rPr lang="en-US" sz="3399" dirty="0">
                <a:solidFill>
                  <a:srgbClr val="804F3B"/>
                </a:solidFill>
                <a:latin typeface="Times Neue Roman"/>
              </a:rPr>
              <a:t> </a:t>
            </a:r>
            <a:r>
              <a:rPr lang="en-US" sz="3399" dirty="0" err="1">
                <a:solidFill>
                  <a:srgbClr val="804F3B"/>
                </a:solidFill>
                <a:latin typeface="Times Neue Roman"/>
              </a:rPr>
              <a:t>riêng</a:t>
            </a:r>
            <a:r>
              <a:rPr lang="en-US" sz="3399" dirty="0">
                <a:solidFill>
                  <a:srgbClr val="804F3B"/>
                </a:solidFill>
                <a:latin typeface="Times Neue Roman"/>
              </a:rPr>
              <a:t> </a:t>
            </a:r>
            <a:r>
              <a:rPr lang="en-US" sz="3399" dirty="0" err="1">
                <a:solidFill>
                  <a:srgbClr val="804F3B"/>
                </a:solidFill>
                <a:latin typeface="Times Neue Roman"/>
              </a:rPr>
              <a:t>đặc</a:t>
            </a:r>
            <a:r>
              <a:rPr lang="en-US" sz="3399" dirty="0">
                <a:solidFill>
                  <a:srgbClr val="804F3B"/>
                </a:solidFill>
                <a:latin typeface="Times Neue Roman"/>
              </a:rPr>
              <a:t> </a:t>
            </a:r>
            <a:r>
              <a:rPr lang="en-US" sz="3399" dirty="0" err="1">
                <a:solidFill>
                  <a:srgbClr val="804F3B"/>
                </a:solidFill>
                <a:latin typeface="Times Neue Roman"/>
              </a:rPr>
              <a:t>trưng</a:t>
            </a:r>
            <a:r>
              <a:rPr lang="en-US" sz="3399" dirty="0">
                <a:solidFill>
                  <a:srgbClr val="804F3B"/>
                </a:solidFill>
                <a:latin typeface="Times Neue Roman"/>
              </a:rPr>
              <a:t> </a:t>
            </a:r>
            <a:r>
              <a:rPr lang="en-US" sz="3399" dirty="0" err="1">
                <a:solidFill>
                  <a:srgbClr val="804F3B"/>
                </a:solidFill>
                <a:latin typeface="Times Neue Roman"/>
              </a:rPr>
              <a:t>cho</a:t>
            </a:r>
            <a:r>
              <a:rPr lang="en-US" sz="3399" dirty="0">
                <a:solidFill>
                  <a:srgbClr val="804F3B"/>
                </a:solidFill>
                <a:latin typeface="Times Neue Roman"/>
              </a:rPr>
              <a:t> </a:t>
            </a:r>
            <a:r>
              <a:rPr lang="en-US" sz="3399" dirty="0" err="1">
                <a:solidFill>
                  <a:srgbClr val="804F3B"/>
                </a:solidFill>
                <a:latin typeface="Times Neue Roman"/>
              </a:rPr>
              <a:t>ứng</a:t>
            </a:r>
            <a:r>
              <a:rPr lang="en-US" sz="3399" dirty="0">
                <a:solidFill>
                  <a:srgbClr val="804F3B"/>
                </a:solidFill>
                <a:latin typeface="Times Neue Roman"/>
              </a:rPr>
              <a:t> </a:t>
            </a:r>
            <a:r>
              <a:rPr lang="en-US" sz="3399" dirty="0" err="1">
                <a:solidFill>
                  <a:srgbClr val="804F3B"/>
                </a:solidFill>
                <a:latin typeface="Times Neue Roman"/>
              </a:rPr>
              <a:t>dụng</a:t>
            </a:r>
            <a:r>
              <a:rPr lang="en-US" sz="3399" dirty="0">
                <a:solidFill>
                  <a:srgbClr val="804F3B"/>
                </a:solidFill>
                <a:latin typeface="Times Neue Roman"/>
              </a:rPr>
              <a:t> </a:t>
            </a:r>
            <a:r>
              <a:rPr lang="en-US" sz="3399" dirty="0" err="1">
                <a:solidFill>
                  <a:srgbClr val="804F3B"/>
                </a:solidFill>
                <a:latin typeface="Times Neue Roman"/>
              </a:rPr>
              <a:t>hỗ</a:t>
            </a:r>
            <a:r>
              <a:rPr lang="en-US" sz="3399" dirty="0">
                <a:solidFill>
                  <a:srgbClr val="804F3B"/>
                </a:solidFill>
                <a:latin typeface="Times Neue Roman"/>
              </a:rPr>
              <a:t> </a:t>
            </a:r>
            <a:r>
              <a:rPr lang="en-US" sz="3399" dirty="0" err="1">
                <a:solidFill>
                  <a:srgbClr val="804F3B"/>
                </a:solidFill>
                <a:latin typeface="Times Neue Roman"/>
              </a:rPr>
              <a:t>trợ</a:t>
            </a:r>
            <a:r>
              <a:rPr lang="en-US" sz="3399" dirty="0">
                <a:solidFill>
                  <a:srgbClr val="804F3B"/>
                </a:solidFill>
                <a:latin typeface="Times Neue Roman"/>
              </a:rPr>
              <a:t> </a:t>
            </a:r>
            <a:r>
              <a:rPr lang="en-US" sz="3399" dirty="0" err="1">
                <a:solidFill>
                  <a:srgbClr val="804F3B"/>
                </a:solidFill>
                <a:latin typeface="Times Neue Roman"/>
              </a:rPr>
              <a:t>bán</a:t>
            </a:r>
            <a:r>
              <a:rPr lang="en-US" sz="3399" dirty="0">
                <a:solidFill>
                  <a:srgbClr val="804F3B"/>
                </a:solidFill>
                <a:latin typeface="Times Neue Roman"/>
              </a:rPr>
              <a:t> </a:t>
            </a:r>
            <a:r>
              <a:rPr lang="en-US" sz="3399" dirty="0" err="1">
                <a:solidFill>
                  <a:srgbClr val="804F3B"/>
                </a:solidFill>
                <a:latin typeface="Times Neue Roman"/>
              </a:rPr>
              <a:t>hàng</a:t>
            </a:r>
            <a:r>
              <a:rPr lang="en-US" sz="3399" dirty="0">
                <a:solidFill>
                  <a:srgbClr val="804F3B"/>
                </a:solidFill>
                <a:latin typeface="Times Neue Roman"/>
              </a:rPr>
              <a:t> </a:t>
            </a:r>
            <a:r>
              <a:rPr lang="en-US" sz="3399" dirty="0" err="1">
                <a:solidFill>
                  <a:srgbClr val="804F3B"/>
                </a:solidFill>
                <a:latin typeface="Times Neue Roman"/>
              </a:rPr>
              <a:t>sản</a:t>
            </a:r>
            <a:r>
              <a:rPr lang="en-US" sz="3399" dirty="0">
                <a:solidFill>
                  <a:srgbClr val="804F3B"/>
                </a:solidFill>
                <a:latin typeface="Times Neue Roman"/>
              </a:rPr>
              <a:t> </a:t>
            </a:r>
            <a:r>
              <a:rPr lang="en-US" sz="3399" dirty="0" err="1">
                <a:solidFill>
                  <a:srgbClr val="804F3B"/>
                </a:solidFill>
                <a:latin typeface="Times Neue Roman"/>
              </a:rPr>
              <a:t>phẩm</a:t>
            </a:r>
            <a:r>
              <a:rPr lang="en-US" sz="3399" dirty="0">
                <a:solidFill>
                  <a:srgbClr val="804F3B"/>
                </a:solidFill>
                <a:latin typeface="Times Neue Roman"/>
              </a:rPr>
              <a:t> Zero Waste </a:t>
            </a:r>
            <a:r>
              <a:rPr lang="en-US" sz="3399" dirty="0" err="1">
                <a:solidFill>
                  <a:srgbClr val="804F3B"/>
                </a:solidFill>
                <a:latin typeface="Times Neue Roman"/>
              </a:rPr>
              <a:t>để</a:t>
            </a:r>
            <a:r>
              <a:rPr lang="en-US" sz="3399" dirty="0">
                <a:solidFill>
                  <a:srgbClr val="804F3B"/>
                </a:solidFill>
                <a:latin typeface="Times Neue Roman"/>
              </a:rPr>
              <a:t> </a:t>
            </a:r>
            <a:r>
              <a:rPr lang="en-US" sz="3399" dirty="0" err="1">
                <a:solidFill>
                  <a:srgbClr val="804F3B"/>
                </a:solidFill>
                <a:latin typeface="Times Neue Roman"/>
              </a:rPr>
              <a:t>giải</a:t>
            </a:r>
            <a:r>
              <a:rPr lang="en-US" sz="3399" dirty="0">
                <a:solidFill>
                  <a:srgbClr val="804F3B"/>
                </a:solidFill>
                <a:latin typeface="Times Neue Roman"/>
              </a:rPr>
              <a:t> </a:t>
            </a:r>
            <a:r>
              <a:rPr lang="en-US" sz="3399" dirty="0" err="1">
                <a:solidFill>
                  <a:srgbClr val="804F3B"/>
                </a:solidFill>
                <a:latin typeface="Times Neue Roman"/>
              </a:rPr>
              <a:t>quyết</a:t>
            </a:r>
            <a:r>
              <a:rPr lang="en-US" sz="3399" dirty="0">
                <a:solidFill>
                  <a:srgbClr val="804F3B"/>
                </a:solidFill>
                <a:latin typeface="Times Neue Roman"/>
              </a:rPr>
              <a:t> </a:t>
            </a:r>
            <a:r>
              <a:rPr lang="en-US" sz="3399" dirty="0" err="1">
                <a:solidFill>
                  <a:srgbClr val="804F3B"/>
                </a:solidFill>
                <a:latin typeface="Times Neue Roman"/>
              </a:rPr>
              <a:t>tương</a:t>
            </a:r>
            <a:r>
              <a:rPr lang="en-US" sz="3399" dirty="0">
                <a:solidFill>
                  <a:srgbClr val="804F3B"/>
                </a:solidFill>
                <a:latin typeface="Times Neue Roman"/>
              </a:rPr>
              <a:t> </a:t>
            </a:r>
            <a:r>
              <a:rPr lang="en-US" sz="3399" dirty="0" err="1">
                <a:solidFill>
                  <a:srgbClr val="804F3B"/>
                </a:solidFill>
                <a:latin typeface="Times Neue Roman"/>
              </a:rPr>
              <a:t>đối</a:t>
            </a:r>
            <a:r>
              <a:rPr lang="en-US" sz="3399" dirty="0">
                <a:solidFill>
                  <a:srgbClr val="804F3B"/>
                </a:solidFill>
                <a:latin typeface="Times Neue Roman"/>
              </a:rPr>
              <a:t> </a:t>
            </a:r>
            <a:r>
              <a:rPr lang="en-US" sz="3399" dirty="0" err="1">
                <a:solidFill>
                  <a:srgbClr val="804F3B"/>
                </a:solidFill>
                <a:latin typeface="Times Neue Roman"/>
              </a:rPr>
              <a:t>các</a:t>
            </a:r>
            <a:r>
              <a:rPr lang="en-US" sz="3399" dirty="0">
                <a:solidFill>
                  <a:srgbClr val="804F3B"/>
                </a:solidFill>
                <a:latin typeface="Times Neue Roman"/>
              </a:rPr>
              <a:t> </a:t>
            </a:r>
            <a:r>
              <a:rPr lang="en-US" sz="3399" dirty="0" err="1">
                <a:solidFill>
                  <a:srgbClr val="804F3B"/>
                </a:solidFill>
                <a:latin typeface="Times Neue Roman"/>
              </a:rPr>
              <a:t>yêu</a:t>
            </a:r>
            <a:r>
              <a:rPr lang="en-US" sz="3399" dirty="0">
                <a:solidFill>
                  <a:srgbClr val="804F3B"/>
                </a:solidFill>
                <a:latin typeface="Times Neue Roman"/>
              </a:rPr>
              <a:t> </a:t>
            </a:r>
            <a:r>
              <a:rPr lang="en-US" sz="3399" dirty="0" err="1">
                <a:solidFill>
                  <a:srgbClr val="804F3B"/>
                </a:solidFill>
                <a:latin typeface="Times Neue Roman"/>
              </a:rPr>
              <a:t>cầu</a:t>
            </a:r>
            <a:r>
              <a:rPr lang="en-US" sz="3399" dirty="0">
                <a:solidFill>
                  <a:srgbClr val="804F3B"/>
                </a:solidFill>
                <a:latin typeface="Times Neue Roman"/>
              </a:rPr>
              <a:t> </a:t>
            </a:r>
            <a:r>
              <a:rPr lang="en-US" sz="3399" dirty="0" err="1">
                <a:solidFill>
                  <a:srgbClr val="804F3B"/>
                </a:solidFill>
                <a:latin typeface="Times Neue Roman"/>
              </a:rPr>
              <a:t>và</a:t>
            </a:r>
            <a:r>
              <a:rPr lang="en-US" sz="3399" dirty="0">
                <a:solidFill>
                  <a:srgbClr val="804F3B"/>
                </a:solidFill>
                <a:latin typeface="Times Neue Roman"/>
              </a:rPr>
              <a:t> </a:t>
            </a:r>
            <a:r>
              <a:rPr lang="en-US" sz="3399" dirty="0" err="1">
                <a:solidFill>
                  <a:srgbClr val="804F3B"/>
                </a:solidFill>
                <a:latin typeface="Times Neue Roman"/>
              </a:rPr>
              <a:t>bài</a:t>
            </a:r>
            <a:r>
              <a:rPr lang="en-US" sz="3399" dirty="0">
                <a:solidFill>
                  <a:srgbClr val="804F3B"/>
                </a:solidFill>
                <a:latin typeface="Times Neue Roman"/>
              </a:rPr>
              <a:t> </a:t>
            </a:r>
            <a:r>
              <a:rPr lang="en-US" sz="3399" dirty="0" err="1">
                <a:solidFill>
                  <a:srgbClr val="804F3B"/>
                </a:solidFill>
                <a:latin typeface="Times Neue Roman"/>
              </a:rPr>
              <a:t>toán</a:t>
            </a:r>
            <a:r>
              <a:rPr lang="en-US" sz="3399" dirty="0">
                <a:solidFill>
                  <a:srgbClr val="804F3B"/>
                </a:solidFill>
                <a:latin typeface="Times Neue Roman"/>
              </a:rPr>
              <a:t> </a:t>
            </a:r>
            <a:r>
              <a:rPr lang="en-US" sz="3399" dirty="0" err="1">
                <a:solidFill>
                  <a:srgbClr val="804F3B"/>
                </a:solidFill>
                <a:latin typeface="Times Neue Roman"/>
              </a:rPr>
              <a:t>đặt</a:t>
            </a:r>
            <a:r>
              <a:rPr lang="en-US" sz="3399" dirty="0">
                <a:solidFill>
                  <a:srgbClr val="804F3B"/>
                </a:solidFill>
                <a:latin typeface="Times Neue Roman"/>
              </a:rPr>
              <a:t> </a:t>
            </a:r>
            <a:r>
              <a:rPr lang="en-US" sz="3399" dirty="0" err="1">
                <a:solidFill>
                  <a:srgbClr val="804F3B"/>
                </a:solidFill>
                <a:latin typeface="Times Neue Roman"/>
              </a:rPr>
              <a:t>ra</a:t>
            </a:r>
            <a:endParaRPr lang="en-US" sz="3399" dirty="0">
              <a:solidFill>
                <a:srgbClr val="804F3B"/>
              </a:solidFill>
              <a:latin typeface="Times Neue Roman"/>
            </a:endParaRPr>
          </a:p>
          <a:p>
            <a:pPr marL="734059" lvl="1" indent="-367030">
              <a:lnSpc>
                <a:spcPts val="5099"/>
              </a:lnSpc>
              <a:buFont typeface="Arial"/>
              <a:buChar char="•"/>
            </a:pPr>
            <a:r>
              <a:rPr lang="en-US" sz="3399" dirty="0" err="1">
                <a:solidFill>
                  <a:srgbClr val="804F3B"/>
                </a:solidFill>
                <a:latin typeface="Times Neue Roman"/>
              </a:rPr>
              <a:t>Học</a:t>
            </a:r>
            <a:r>
              <a:rPr lang="en-US" sz="3399" dirty="0">
                <a:solidFill>
                  <a:srgbClr val="804F3B"/>
                </a:solidFill>
                <a:latin typeface="Times Neue Roman"/>
              </a:rPr>
              <a:t> </a:t>
            </a:r>
            <a:r>
              <a:rPr lang="en-US" sz="3399" dirty="0" err="1">
                <a:solidFill>
                  <a:srgbClr val="804F3B"/>
                </a:solidFill>
                <a:latin typeface="Times Neue Roman"/>
              </a:rPr>
              <a:t>hỏi</a:t>
            </a:r>
            <a:r>
              <a:rPr lang="en-US" sz="3399" dirty="0">
                <a:solidFill>
                  <a:srgbClr val="804F3B"/>
                </a:solidFill>
                <a:latin typeface="Times Neue Roman"/>
              </a:rPr>
              <a:t> </a:t>
            </a:r>
            <a:r>
              <a:rPr lang="en-US" sz="3399" dirty="0" err="1">
                <a:solidFill>
                  <a:srgbClr val="804F3B"/>
                </a:solidFill>
                <a:latin typeface="Times Neue Roman"/>
              </a:rPr>
              <a:t>thêm</a:t>
            </a:r>
            <a:r>
              <a:rPr lang="en-US" sz="3399" dirty="0">
                <a:solidFill>
                  <a:srgbClr val="804F3B"/>
                </a:solidFill>
                <a:latin typeface="Times Neue Roman"/>
              </a:rPr>
              <a:t> </a:t>
            </a:r>
            <a:r>
              <a:rPr lang="en-US" sz="3399" dirty="0" err="1">
                <a:solidFill>
                  <a:srgbClr val="804F3B"/>
                </a:solidFill>
                <a:latin typeface="Times Neue Roman"/>
              </a:rPr>
              <a:t>nhiều</a:t>
            </a:r>
            <a:r>
              <a:rPr lang="en-US" sz="3399" dirty="0">
                <a:solidFill>
                  <a:srgbClr val="804F3B"/>
                </a:solidFill>
                <a:latin typeface="Times Neue Roman"/>
              </a:rPr>
              <a:t> </a:t>
            </a:r>
            <a:r>
              <a:rPr lang="en-US" sz="3399" dirty="0" err="1">
                <a:solidFill>
                  <a:srgbClr val="804F3B"/>
                </a:solidFill>
                <a:latin typeface="Times Neue Roman"/>
              </a:rPr>
              <a:t>kinh</a:t>
            </a:r>
            <a:r>
              <a:rPr lang="en-US" sz="3399" dirty="0">
                <a:solidFill>
                  <a:srgbClr val="804F3B"/>
                </a:solidFill>
                <a:latin typeface="Times Neue Roman"/>
              </a:rPr>
              <a:t> </a:t>
            </a:r>
            <a:r>
              <a:rPr lang="en-US" sz="3399" dirty="0" err="1">
                <a:solidFill>
                  <a:srgbClr val="804F3B"/>
                </a:solidFill>
                <a:latin typeface="Times Neue Roman"/>
              </a:rPr>
              <a:t>nghiệm</a:t>
            </a:r>
            <a:r>
              <a:rPr lang="en-US" sz="3399" dirty="0">
                <a:solidFill>
                  <a:srgbClr val="804F3B"/>
                </a:solidFill>
                <a:latin typeface="Times Neue Roman"/>
              </a:rPr>
              <a:t> </a:t>
            </a:r>
            <a:r>
              <a:rPr lang="en-US" sz="3399" dirty="0" err="1">
                <a:solidFill>
                  <a:srgbClr val="804F3B"/>
                </a:solidFill>
                <a:latin typeface="Times Neue Roman"/>
              </a:rPr>
              <a:t>kiến</a:t>
            </a:r>
            <a:r>
              <a:rPr lang="en-US" sz="3399" dirty="0">
                <a:solidFill>
                  <a:srgbClr val="804F3B"/>
                </a:solidFill>
                <a:latin typeface="Times Neue Roman"/>
              </a:rPr>
              <a:t> </a:t>
            </a:r>
            <a:r>
              <a:rPr lang="en-US" sz="3399" dirty="0" err="1">
                <a:solidFill>
                  <a:srgbClr val="804F3B"/>
                </a:solidFill>
                <a:latin typeface="Times Neue Roman"/>
              </a:rPr>
              <a:t>thức</a:t>
            </a:r>
            <a:r>
              <a:rPr lang="en-US" sz="3399" dirty="0">
                <a:solidFill>
                  <a:srgbClr val="804F3B"/>
                </a:solidFill>
                <a:latin typeface="Times Neue Roman"/>
              </a:rPr>
              <a:t> </a:t>
            </a:r>
            <a:r>
              <a:rPr lang="en-US" sz="3399" dirty="0" err="1">
                <a:solidFill>
                  <a:srgbClr val="804F3B"/>
                </a:solidFill>
                <a:latin typeface="Times Neue Roman"/>
              </a:rPr>
              <a:t>khi</a:t>
            </a:r>
            <a:r>
              <a:rPr lang="en-US" sz="3399" dirty="0">
                <a:solidFill>
                  <a:srgbClr val="804F3B"/>
                </a:solidFill>
                <a:latin typeface="Times Neue Roman"/>
              </a:rPr>
              <a:t> </a:t>
            </a:r>
            <a:r>
              <a:rPr lang="en-US" sz="3399" dirty="0" err="1">
                <a:solidFill>
                  <a:srgbClr val="804F3B"/>
                </a:solidFill>
                <a:latin typeface="Times Neue Roman"/>
              </a:rPr>
              <a:t>làm</a:t>
            </a:r>
            <a:r>
              <a:rPr lang="en-US" sz="3399" dirty="0">
                <a:solidFill>
                  <a:srgbClr val="804F3B"/>
                </a:solidFill>
                <a:latin typeface="Times Neue Roman"/>
              </a:rPr>
              <a:t> </a:t>
            </a:r>
            <a:r>
              <a:rPr lang="en-US" sz="3399" dirty="0" err="1">
                <a:solidFill>
                  <a:srgbClr val="804F3B"/>
                </a:solidFill>
                <a:latin typeface="Times Neue Roman"/>
              </a:rPr>
              <a:t>việc</a:t>
            </a:r>
            <a:r>
              <a:rPr lang="en-US" sz="3399" dirty="0">
                <a:solidFill>
                  <a:srgbClr val="804F3B"/>
                </a:solidFill>
                <a:latin typeface="Times Neue Roman"/>
              </a:rPr>
              <a:t> </a:t>
            </a:r>
            <a:r>
              <a:rPr lang="en-US" sz="3399" dirty="0" err="1">
                <a:solidFill>
                  <a:srgbClr val="804F3B"/>
                </a:solidFill>
                <a:latin typeface="Times Neue Roman"/>
              </a:rPr>
              <a:t>với</a:t>
            </a:r>
            <a:r>
              <a:rPr lang="en-US" sz="3399" dirty="0">
                <a:solidFill>
                  <a:srgbClr val="804F3B"/>
                </a:solidFill>
                <a:latin typeface="Times Neue Roman"/>
              </a:rPr>
              <a:t> ReactJS </a:t>
            </a:r>
            <a:r>
              <a:rPr lang="en-US" sz="3399" dirty="0" err="1">
                <a:solidFill>
                  <a:srgbClr val="804F3B"/>
                </a:solidFill>
                <a:latin typeface="Times Neue Roman"/>
              </a:rPr>
              <a:t>và</a:t>
            </a:r>
            <a:r>
              <a:rPr lang="en-US" sz="3399" dirty="0">
                <a:solidFill>
                  <a:srgbClr val="804F3B"/>
                </a:solidFill>
                <a:latin typeface="Times Neue Roman"/>
              </a:rPr>
              <a:t> NodeJS</a:t>
            </a:r>
          </a:p>
          <a:p>
            <a:pPr marL="734059" lvl="1" indent="-367030">
              <a:lnSpc>
                <a:spcPts val="5099"/>
              </a:lnSpc>
              <a:buFont typeface="Arial"/>
              <a:buChar char="•"/>
            </a:pPr>
            <a:r>
              <a:rPr lang="en-US" sz="3399" dirty="0" err="1">
                <a:solidFill>
                  <a:srgbClr val="804F3B"/>
                </a:solidFill>
                <a:latin typeface="Times Neue Roman"/>
              </a:rPr>
              <a:t>Học</a:t>
            </a:r>
            <a:r>
              <a:rPr lang="en-US" sz="3399" dirty="0">
                <a:solidFill>
                  <a:srgbClr val="804F3B"/>
                </a:solidFill>
                <a:latin typeface="Times Neue Roman"/>
              </a:rPr>
              <a:t> </a:t>
            </a:r>
            <a:r>
              <a:rPr lang="en-US" sz="3399" dirty="0" err="1">
                <a:solidFill>
                  <a:srgbClr val="804F3B"/>
                </a:solidFill>
                <a:latin typeface="Times Neue Roman"/>
              </a:rPr>
              <a:t>thêm</a:t>
            </a:r>
            <a:r>
              <a:rPr lang="en-US" sz="3399" dirty="0">
                <a:solidFill>
                  <a:srgbClr val="804F3B"/>
                </a:solidFill>
                <a:latin typeface="Times Neue Roman"/>
              </a:rPr>
              <a:t> </a:t>
            </a:r>
            <a:r>
              <a:rPr lang="en-US" sz="3399" dirty="0" err="1">
                <a:solidFill>
                  <a:srgbClr val="804F3B"/>
                </a:solidFill>
                <a:latin typeface="Times Neue Roman"/>
              </a:rPr>
              <a:t>được</a:t>
            </a:r>
            <a:r>
              <a:rPr lang="en-US" sz="3399" dirty="0">
                <a:solidFill>
                  <a:srgbClr val="804F3B"/>
                </a:solidFill>
                <a:latin typeface="Times Neue Roman"/>
              </a:rPr>
              <a:t> </a:t>
            </a:r>
            <a:r>
              <a:rPr lang="en-US" sz="3399" dirty="0" err="1">
                <a:solidFill>
                  <a:srgbClr val="804F3B"/>
                </a:solidFill>
                <a:latin typeface="Times Neue Roman"/>
              </a:rPr>
              <a:t>nhiều</a:t>
            </a:r>
            <a:r>
              <a:rPr lang="en-US" sz="3399" dirty="0">
                <a:solidFill>
                  <a:srgbClr val="804F3B"/>
                </a:solidFill>
                <a:latin typeface="Times Neue Roman"/>
              </a:rPr>
              <a:t> </a:t>
            </a:r>
            <a:r>
              <a:rPr lang="en-US" sz="3399" dirty="0" err="1">
                <a:solidFill>
                  <a:srgbClr val="804F3B"/>
                </a:solidFill>
                <a:latin typeface="Times Neue Roman"/>
              </a:rPr>
              <a:t>công</a:t>
            </a:r>
            <a:r>
              <a:rPr lang="en-US" sz="3399" dirty="0">
                <a:solidFill>
                  <a:srgbClr val="804F3B"/>
                </a:solidFill>
                <a:latin typeface="Times Neue Roman"/>
              </a:rPr>
              <a:t> </a:t>
            </a:r>
            <a:r>
              <a:rPr lang="en-US" sz="3399" dirty="0" err="1">
                <a:solidFill>
                  <a:srgbClr val="804F3B"/>
                </a:solidFill>
                <a:latin typeface="Times Neue Roman"/>
              </a:rPr>
              <a:t>nghệ</a:t>
            </a:r>
            <a:r>
              <a:rPr lang="en-US" sz="3399" dirty="0">
                <a:solidFill>
                  <a:srgbClr val="804F3B"/>
                </a:solidFill>
                <a:latin typeface="Times Neue Roman"/>
              </a:rPr>
              <a:t> </a:t>
            </a:r>
            <a:r>
              <a:rPr lang="en-US" sz="3399" dirty="0" err="1">
                <a:solidFill>
                  <a:srgbClr val="804F3B"/>
                </a:solidFill>
                <a:latin typeface="Times Neue Roman"/>
              </a:rPr>
              <a:t>mới</a:t>
            </a:r>
            <a:r>
              <a:rPr lang="en-US" sz="3399" dirty="0">
                <a:solidFill>
                  <a:srgbClr val="804F3B"/>
                </a:solidFill>
                <a:latin typeface="Times Neue Roman"/>
              </a:rPr>
              <a:t> </a:t>
            </a:r>
            <a:r>
              <a:rPr lang="en-US" sz="3399" dirty="0" err="1">
                <a:solidFill>
                  <a:srgbClr val="804F3B"/>
                </a:solidFill>
                <a:latin typeface="Times Neue Roman"/>
              </a:rPr>
              <a:t>cũng</a:t>
            </a:r>
            <a:r>
              <a:rPr lang="en-US" sz="3399" dirty="0">
                <a:solidFill>
                  <a:srgbClr val="804F3B"/>
                </a:solidFill>
                <a:latin typeface="Times Neue Roman"/>
              </a:rPr>
              <a:t> </a:t>
            </a:r>
            <a:r>
              <a:rPr lang="en-US" sz="3399" dirty="0" err="1">
                <a:solidFill>
                  <a:srgbClr val="804F3B"/>
                </a:solidFill>
                <a:latin typeface="Times Neue Roman"/>
              </a:rPr>
              <a:t>như</a:t>
            </a:r>
            <a:r>
              <a:rPr lang="en-US" sz="3399" dirty="0">
                <a:solidFill>
                  <a:srgbClr val="804F3B"/>
                </a:solidFill>
                <a:latin typeface="Times Neue Roman"/>
              </a:rPr>
              <a:t> </a:t>
            </a:r>
            <a:r>
              <a:rPr lang="en-US" sz="3399" dirty="0" err="1">
                <a:solidFill>
                  <a:srgbClr val="804F3B"/>
                </a:solidFill>
                <a:latin typeface="Times Neue Roman"/>
              </a:rPr>
              <a:t>kỹ</a:t>
            </a:r>
            <a:r>
              <a:rPr lang="en-US" sz="3399" dirty="0">
                <a:solidFill>
                  <a:srgbClr val="804F3B"/>
                </a:solidFill>
                <a:latin typeface="Times Neue Roman"/>
              </a:rPr>
              <a:t> </a:t>
            </a:r>
            <a:r>
              <a:rPr lang="en-US" sz="3399" dirty="0" err="1">
                <a:solidFill>
                  <a:srgbClr val="804F3B"/>
                </a:solidFill>
                <a:latin typeface="Times Neue Roman"/>
              </a:rPr>
              <a:t>thuật</a:t>
            </a:r>
            <a:r>
              <a:rPr lang="en-US" sz="3399" dirty="0">
                <a:solidFill>
                  <a:srgbClr val="804F3B"/>
                </a:solidFill>
                <a:latin typeface="Times Neue Roman"/>
              </a:rPr>
              <a:t>, </a:t>
            </a:r>
            <a:r>
              <a:rPr lang="en-US" sz="3399" dirty="0" err="1">
                <a:solidFill>
                  <a:srgbClr val="804F3B"/>
                </a:solidFill>
                <a:latin typeface="Times Neue Roman"/>
              </a:rPr>
              <a:t>kiến</a:t>
            </a:r>
            <a:r>
              <a:rPr lang="en-US" sz="3399" dirty="0">
                <a:solidFill>
                  <a:srgbClr val="804F3B"/>
                </a:solidFill>
                <a:latin typeface="Times Neue Roman"/>
              </a:rPr>
              <a:t> </a:t>
            </a:r>
            <a:r>
              <a:rPr lang="en-US" sz="3399" dirty="0" err="1">
                <a:solidFill>
                  <a:srgbClr val="804F3B"/>
                </a:solidFill>
                <a:latin typeface="Times Neue Roman"/>
              </a:rPr>
              <a:t>thức</a:t>
            </a:r>
            <a:r>
              <a:rPr lang="en-US" sz="3399" dirty="0">
                <a:solidFill>
                  <a:srgbClr val="804F3B"/>
                </a:solidFill>
                <a:latin typeface="Times Neue Roman"/>
              </a:rPr>
              <a:t> </a:t>
            </a:r>
            <a:r>
              <a:rPr lang="en-US" sz="3399" dirty="0" err="1">
                <a:solidFill>
                  <a:srgbClr val="804F3B"/>
                </a:solidFill>
                <a:latin typeface="Times Neue Roman"/>
              </a:rPr>
              <a:t>tạo</a:t>
            </a:r>
            <a:r>
              <a:rPr lang="en-US" sz="3399" dirty="0">
                <a:solidFill>
                  <a:srgbClr val="804F3B"/>
                </a:solidFill>
                <a:latin typeface="Times Neue Roman"/>
              </a:rPr>
              <a:t> </a:t>
            </a:r>
            <a:r>
              <a:rPr lang="en-US" sz="3399" dirty="0" err="1">
                <a:solidFill>
                  <a:srgbClr val="804F3B"/>
                </a:solidFill>
                <a:latin typeface="Times Neue Roman"/>
              </a:rPr>
              <a:t>điều</a:t>
            </a:r>
            <a:r>
              <a:rPr lang="en-US" sz="3399" dirty="0">
                <a:solidFill>
                  <a:srgbClr val="804F3B"/>
                </a:solidFill>
                <a:latin typeface="Times Neue Roman"/>
              </a:rPr>
              <a:t> </a:t>
            </a:r>
            <a:r>
              <a:rPr lang="en-US" sz="3399" dirty="0" err="1">
                <a:solidFill>
                  <a:srgbClr val="804F3B"/>
                </a:solidFill>
                <a:latin typeface="Times Neue Roman"/>
              </a:rPr>
              <a:t>kiện</a:t>
            </a:r>
            <a:r>
              <a:rPr lang="en-US" sz="3399" dirty="0">
                <a:solidFill>
                  <a:srgbClr val="804F3B"/>
                </a:solidFill>
                <a:latin typeface="Times Neue Roman"/>
              </a:rPr>
              <a:t> </a:t>
            </a:r>
            <a:r>
              <a:rPr lang="en-US" sz="3399" dirty="0" err="1">
                <a:solidFill>
                  <a:srgbClr val="804F3B"/>
                </a:solidFill>
                <a:latin typeface="Times Neue Roman"/>
              </a:rPr>
              <a:t>nâng</a:t>
            </a:r>
            <a:r>
              <a:rPr lang="en-US" sz="3399" dirty="0">
                <a:solidFill>
                  <a:srgbClr val="804F3B"/>
                </a:solidFill>
                <a:latin typeface="Times Neue Roman"/>
              </a:rPr>
              <a:t> </a:t>
            </a:r>
            <a:r>
              <a:rPr lang="en-US" sz="3399" dirty="0" err="1">
                <a:solidFill>
                  <a:srgbClr val="804F3B"/>
                </a:solidFill>
                <a:latin typeface="Times Neue Roman"/>
              </a:rPr>
              <a:t>cao</a:t>
            </a:r>
            <a:r>
              <a:rPr lang="en-US" sz="3399" dirty="0">
                <a:solidFill>
                  <a:srgbClr val="804F3B"/>
                </a:solidFill>
                <a:latin typeface="Times Neue Roman"/>
              </a:rPr>
              <a:t> </a:t>
            </a:r>
            <a:r>
              <a:rPr lang="en-US" sz="3399" dirty="0" err="1">
                <a:solidFill>
                  <a:srgbClr val="804F3B"/>
                </a:solidFill>
                <a:latin typeface="Times Neue Roman"/>
              </a:rPr>
              <a:t>kiến</a:t>
            </a:r>
            <a:r>
              <a:rPr lang="en-US" sz="3399" dirty="0">
                <a:solidFill>
                  <a:srgbClr val="804F3B"/>
                </a:solidFill>
                <a:latin typeface="Times Neue Roman"/>
              </a:rPr>
              <a:t> </a:t>
            </a:r>
            <a:r>
              <a:rPr lang="en-US" sz="3399" dirty="0" err="1">
                <a:solidFill>
                  <a:srgbClr val="804F3B"/>
                </a:solidFill>
                <a:latin typeface="Times Neue Roman"/>
              </a:rPr>
              <a:t>thức</a:t>
            </a:r>
            <a:r>
              <a:rPr lang="en-US" sz="3399" dirty="0">
                <a:solidFill>
                  <a:srgbClr val="804F3B"/>
                </a:solidFill>
                <a:latin typeface="Times Neue Roman"/>
              </a:rPr>
              <a:t> </a:t>
            </a:r>
            <a:r>
              <a:rPr lang="en-US" sz="3399" dirty="0" err="1">
                <a:solidFill>
                  <a:srgbClr val="804F3B"/>
                </a:solidFill>
                <a:latin typeface="Times Neue Roman"/>
              </a:rPr>
              <a:t>chuyên</a:t>
            </a:r>
            <a:r>
              <a:rPr lang="en-US" sz="3399" dirty="0">
                <a:solidFill>
                  <a:srgbClr val="804F3B"/>
                </a:solidFill>
                <a:latin typeface="Times Neue Roman"/>
              </a:rPr>
              <a:t> </a:t>
            </a:r>
            <a:r>
              <a:rPr lang="en-US" sz="3399" dirty="0" err="1">
                <a:solidFill>
                  <a:srgbClr val="804F3B"/>
                </a:solidFill>
                <a:latin typeface="Times Neue Roman"/>
              </a:rPr>
              <a:t>môn</a:t>
            </a:r>
            <a:r>
              <a:rPr lang="en-US" sz="3399" dirty="0">
                <a:solidFill>
                  <a:srgbClr val="804F3B"/>
                </a:solidFill>
                <a:latin typeface="Times Neue Roman"/>
              </a:rPr>
              <a:t> </a:t>
            </a:r>
            <a:r>
              <a:rPr lang="en-US" sz="3399" dirty="0" err="1">
                <a:solidFill>
                  <a:srgbClr val="804F3B"/>
                </a:solidFill>
                <a:latin typeface="Times Neue Roman"/>
              </a:rPr>
              <a:t>của</a:t>
            </a:r>
            <a:r>
              <a:rPr lang="en-US" sz="3399" dirty="0">
                <a:solidFill>
                  <a:srgbClr val="804F3B"/>
                </a:solidFill>
                <a:latin typeface="Times Neue Roman"/>
              </a:rPr>
              <a:t> </a:t>
            </a:r>
            <a:r>
              <a:rPr lang="en-US" sz="3399" dirty="0" err="1">
                <a:solidFill>
                  <a:srgbClr val="804F3B"/>
                </a:solidFill>
                <a:latin typeface="Times Neue Roman"/>
              </a:rPr>
              <a:t>mình</a:t>
            </a:r>
            <a:r>
              <a:rPr lang="en-US" sz="3399" dirty="0">
                <a:solidFill>
                  <a:srgbClr val="804F3B"/>
                </a:solidFill>
                <a:latin typeface="Times Neue Roman"/>
              </a:rPr>
              <a:t> </a:t>
            </a:r>
            <a:r>
              <a:rPr lang="en-US" sz="3399" dirty="0" err="1">
                <a:solidFill>
                  <a:srgbClr val="804F3B"/>
                </a:solidFill>
                <a:latin typeface="Times Neue Roman"/>
              </a:rPr>
              <a:t>để</a:t>
            </a:r>
            <a:r>
              <a:rPr lang="en-US" sz="3399" dirty="0">
                <a:solidFill>
                  <a:srgbClr val="804F3B"/>
                </a:solidFill>
                <a:latin typeface="Times Neue Roman"/>
              </a:rPr>
              <a:t> </a:t>
            </a:r>
            <a:r>
              <a:rPr lang="en-US" sz="3399" dirty="0" err="1">
                <a:solidFill>
                  <a:srgbClr val="804F3B"/>
                </a:solidFill>
                <a:latin typeface="Times Neue Roman"/>
              </a:rPr>
              <a:t>áp</a:t>
            </a:r>
            <a:r>
              <a:rPr lang="en-US" sz="3399" dirty="0">
                <a:solidFill>
                  <a:srgbClr val="804F3B"/>
                </a:solidFill>
                <a:latin typeface="Times Neue Roman"/>
              </a:rPr>
              <a:t> </a:t>
            </a:r>
            <a:r>
              <a:rPr lang="en-US" sz="3399" dirty="0" err="1">
                <a:solidFill>
                  <a:srgbClr val="804F3B"/>
                </a:solidFill>
                <a:latin typeface="Times Neue Roman"/>
              </a:rPr>
              <a:t>dụng</a:t>
            </a:r>
            <a:r>
              <a:rPr lang="en-US" sz="3399" dirty="0">
                <a:solidFill>
                  <a:srgbClr val="804F3B"/>
                </a:solidFill>
                <a:latin typeface="Times Neue Roman"/>
              </a:rPr>
              <a:t> </a:t>
            </a:r>
            <a:r>
              <a:rPr lang="en-US" sz="3399" dirty="0" err="1">
                <a:solidFill>
                  <a:srgbClr val="804F3B"/>
                </a:solidFill>
                <a:latin typeface="Times Neue Roman"/>
              </a:rPr>
              <a:t>làm</a:t>
            </a:r>
            <a:r>
              <a:rPr lang="en-US" sz="3399" dirty="0">
                <a:solidFill>
                  <a:srgbClr val="804F3B"/>
                </a:solidFill>
                <a:latin typeface="Times Neue Roman"/>
              </a:rPr>
              <a:t> </a:t>
            </a:r>
            <a:r>
              <a:rPr lang="en-US" sz="3399" dirty="0" err="1">
                <a:solidFill>
                  <a:srgbClr val="804F3B"/>
                </a:solidFill>
                <a:latin typeface="Times Neue Roman"/>
              </a:rPr>
              <a:t>việc</a:t>
            </a:r>
            <a:r>
              <a:rPr lang="en-US" sz="3399" dirty="0">
                <a:solidFill>
                  <a:srgbClr val="804F3B"/>
                </a:solidFill>
                <a:latin typeface="Times Neue Roman"/>
              </a:rPr>
              <a:t> </a:t>
            </a:r>
            <a:r>
              <a:rPr lang="en-US" sz="3399" dirty="0" err="1">
                <a:solidFill>
                  <a:srgbClr val="804F3B"/>
                </a:solidFill>
                <a:latin typeface="Times Neue Roman"/>
              </a:rPr>
              <a:t>thực</a:t>
            </a:r>
            <a:r>
              <a:rPr lang="en-US" sz="3399" dirty="0">
                <a:solidFill>
                  <a:srgbClr val="804F3B"/>
                </a:solidFill>
                <a:latin typeface="Times Neue Roman"/>
              </a:rPr>
              <a:t> </a:t>
            </a:r>
            <a:r>
              <a:rPr lang="en-US" sz="3399" dirty="0" err="1">
                <a:solidFill>
                  <a:srgbClr val="804F3B"/>
                </a:solidFill>
                <a:latin typeface="Times Neue Roman"/>
              </a:rPr>
              <a:t>tế</a:t>
            </a:r>
            <a:r>
              <a:rPr lang="en-US" sz="3399" dirty="0">
                <a:solidFill>
                  <a:srgbClr val="804F3B"/>
                </a:solidFill>
                <a:latin typeface="Times Neue Roman"/>
              </a:rPr>
              <a:t> </a:t>
            </a:r>
            <a:r>
              <a:rPr lang="en-US" sz="3399" dirty="0" err="1">
                <a:solidFill>
                  <a:srgbClr val="804F3B"/>
                </a:solidFill>
                <a:latin typeface="Times Neue Roman"/>
              </a:rPr>
              <a:t>trong</a:t>
            </a:r>
            <a:r>
              <a:rPr lang="en-US" sz="3399" dirty="0">
                <a:solidFill>
                  <a:srgbClr val="804F3B"/>
                </a:solidFill>
                <a:latin typeface="Times Neue Roman"/>
              </a:rPr>
              <a:t> </a:t>
            </a:r>
            <a:r>
              <a:rPr lang="en-US" sz="3399" dirty="0" err="1">
                <a:solidFill>
                  <a:srgbClr val="804F3B"/>
                </a:solidFill>
                <a:latin typeface="Times Neue Roman"/>
              </a:rPr>
              <a:t>các</a:t>
            </a:r>
            <a:r>
              <a:rPr lang="en-US" sz="3399" dirty="0">
                <a:solidFill>
                  <a:srgbClr val="804F3B"/>
                </a:solidFill>
                <a:latin typeface="Times Neue Roman"/>
              </a:rPr>
              <a:t> </a:t>
            </a:r>
            <a:r>
              <a:rPr lang="en-US" sz="3399" dirty="0" err="1">
                <a:solidFill>
                  <a:srgbClr val="804F3B"/>
                </a:solidFill>
                <a:latin typeface="Times Neue Roman"/>
              </a:rPr>
              <a:t>doanh</a:t>
            </a:r>
            <a:r>
              <a:rPr lang="en-US" sz="3399" dirty="0">
                <a:solidFill>
                  <a:srgbClr val="804F3B"/>
                </a:solidFill>
                <a:latin typeface="Times Neue Roman"/>
              </a:rPr>
              <a:t> </a:t>
            </a:r>
            <a:r>
              <a:rPr lang="en-US" sz="3399" dirty="0" err="1">
                <a:solidFill>
                  <a:srgbClr val="804F3B"/>
                </a:solidFill>
                <a:latin typeface="Times Neue Roman"/>
              </a:rPr>
              <a:t>nghiệp</a:t>
            </a:r>
            <a:r>
              <a:rPr lang="en-US" sz="3399" dirty="0">
                <a:solidFill>
                  <a:srgbClr val="804F3B"/>
                </a:solidFill>
                <a:latin typeface="Times Neue Roman"/>
              </a:rPr>
              <a:t> </a:t>
            </a:r>
            <a:r>
              <a:rPr lang="en-US" sz="3399" dirty="0" err="1">
                <a:solidFill>
                  <a:srgbClr val="804F3B"/>
                </a:solidFill>
                <a:latin typeface="Times Neue Roman"/>
              </a:rPr>
              <a:t>sau</a:t>
            </a:r>
            <a:r>
              <a:rPr lang="en-US" sz="3399" dirty="0">
                <a:solidFill>
                  <a:srgbClr val="804F3B"/>
                </a:solidFill>
                <a:latin typeface="Times Neue Roman"/>
              </a:rPr>
              <a:t> </a:t>
            </a:r>
            <a:r>
              <a:rPr lang="en-US" sz="3399" dirty="0" err="1">
                <a:solidFill>
                  <a:srgbClr val="804F3B"/>
                </a:solidFill>
                <a:latin typeface="Times Neue Roman"/>
              </a:rPr>
              <a:t>này</a:t>
            </a:r>
            <a:r>
              <a:rPr lang="en-US" sz="3399" dirty="0">
                <a:solidFill>
                  <a:srgbClr val="804F3B"/>
                </a:solidFill>
                <a:latin typeface="Times Neue Roman"/>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539870" y="207645"/>
            <a:ext cx="8604130" cy="821055"/>
          </a:xfrm>
          <a:prstGeom prst="rect">
            <a:avLst/>
          </a:prstGeom>
        </p:spPr>
        <p:txBody>
          <a:bodyPr lIns="0" tIns="0" rIns="0" bIns="0" rtlCol="0" anchor="t">
            <a:spAutoFit/>
          </a:bodyPr>
          <a:lstStyle/>
          <a:p>
            <a:pPr>
              <a:lnSpc>
                <a:spcPts val="6719"/>
              </a:lnSpc>
            </a:pPr>
            <a:r>
              <a:rPr lang="en-US" sz="4800">
                <a:solidFill>
                  <a:srgbClr val="804F3B"/>
                </a:solidFill>
                <a:latin typeface="Times Neue Roman"/>
              </a:rPr>
              <a:t>5. Kết luận và hướng phát triển</a:t>
            </a:r>
          </a:p>
        </p:txBody>
      </p:sp>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28</a:t>
            </a:r>
          </a:p>
        </p:txBody>
      </p:sp>
      <p:sp>
        <p:nvSpPr>
          <p:cNvPr id="6" name="TextBox 6"/>
          <p:cNvSpPr txBox="1"/>
          <p:nvPr/>
        </p:nvSpPr>
        <p:spPr>
          <a:xfrm>
            <a:off x="1028700" y="1792118"/>
            <a:ext cx="1944067" cy="622934"/>
          </a:xfrm>
          <a:prstGeom prst="rect">
            <a:avLst/>
          </a:prstGeom>
        </p:spPr>
        <p:txBody>
          <a:bodyPr lIns="0" tIns="0" rIns="0" bIns="0" rtlCol="0" anchor="t">
            <a:spAutoFit/>
          </a:bodyPr>
          <a:lstStyle/>
          <a:p>
            <a:pPr algn="ctr">
              <a:lnSpc>
                <a:spcPts val="5040"/>
              </a:lnSpc>
            </a:pPr>
            <a:r>
              <a:rPr lang="en-US" sz="3600">
                <a:solidFill>
                  <a:srgbClr val="804F3B"/>
                </a:solidFill>
                <a:latin typeface="Times Neue Roman Bold"/>
              </a:rPr>
              <a:t>Khó khăn</a:t>
            </a:r>
          </a:p>
        </p:txBody>
      </p:sp>
      <p:sp>
        <p:nvSpPr>
          <p:cNvPr id="7" name="TextBox 7"/>
          <p:cNvSpPr txBox="1"/>
          <p:nvPr/>
        </p:nvSpPr>
        <p:spPr>
          <a:xfrm>
            <a:off x="1298414" y="3197519"/>
            <a:ext cx="14747804" cy="23710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804F3B"/>
                </a:solidFill>
                <a:latin typeface="Times Neue Roman"/>
              </a:rPr>
              <a:t>Không có nhiều thời gian </a:t>
            </a:r>
          </a:p>
          <a:p>
            <a:pPr marL="734059" lvl="1" indent="-367030">
              <a:lnSpc>
                <a:spcPts val="4759"/>
              </a:lnSpc>
              <a:buFont typeface="Arial"/>
              <a:buChar char="•"/>
            </a:pPr>
            <a:r>
              <a:rPr lang="en-US" sz="3399">
                <a:solidFill>
                  <a:srgbClr val="804F3B"/>
                </a:solidFill>
                <a:latin typeface="Times Neue Roman"/>
              </a:rPr>
              <a:t>Chưa có kinh nghiệm tiệm cận với hệ thông thực tế</a:t>
            </a:r>
          </a:p>
          <a:p>
            <a:pPr marL="734059" lvl="1" indent="-367030">
              <a:lnSpc>
                <a:spcPts val="4759"/>
              </a:lnSpc>
              <a:buFont typeface="Arial"/>
              <a:buChar char="•"/>
            </a:pPr>
            <a:r>
              <a:rPr lang="en-US" sz="3399">
                <a:solidFill>
                  <a:srgbClr val="804F3B"/>
                </a:solidFill>
                <a:latin typeface="Times Neue Roman"/>
              </a:rPr>
              <a:t>Kiến thức còn hạn chế</a:t>
            </a:r>
          </a:p>
          <a:p>
            <a:pPr>
              <a:lnSpc>
                <a:spcPts val="4759"/>
              </a:lnSpc>
            </a:pPr>
            <a:endParaRPr lang="en-US" sz="3399">
              <a:solidFill>
                <a:srgbClr val="804F3B"/>
              </a:solidFill>
              <a:latin typeface="Times Neue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539870" y="207645"/>
            <a:ext cx="8604130" cy="821055"/>
          </a:xfrm>
          <a:prstGeom prst="rect">
            <a:avLst/>
          </a:prstGeom>
        </p:spPr>
        <p:txBody>
          <a:bodyPr lIns="0" tIns="0" rIns="0" bIns="0" rtlCol="0" anchor="t">
            <a:spAutoFit/>
          </a:bodyPr>
          <a:lstStyle/>
          <a:p>
            <a:pPr>
              <a:lnSpc>
                <a:spcPts val="6719"/>
              </a:lnSpc>
            </a:pPr>
            <a:r>
              <a:rPr lang="en-US" sz="4800">
                <a:solidFill>
                  <a:srgbClr val="804F3B"/>
                </a:solidFill>
                <a:latin typeface="Times Neue Roman"/>
              </a:rPr>
              <a:t>5. Kết luận và hướng phát triển</a:t>
            </a:r>
          </a:p>
        </p:txBody>
      </p:sp>
      <p:sp>
        <p:nvSpPr>
          <p:cNvPr id="5" name="TextBox 5"/>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29</a:t>
            </a:r>
          </a:p>
        </p:txBody>
      </p:sp>
      <p:sp>
        <p:nvSpPr>
          <p:cNvPr id="6" name="TextBox 6"/>
          <p:cNvSpPr txBox="1"/>
          <p:nvPr/>
        </p:nvSpPr>
        <p:spPr>
          <a:xfrm>
            <a:off x="1215910" y="1468832"/>
            <a:ext cx="4384790" cy="619400"/>
          </a:xfrm>
          <a:prstGeom prst="rect">
            <a:avLst/>
          </a:prstGeom>
        </p:spPr>
        <p:txBody>
          <a:bodyPr wrap="square" lIns="0" tIns="0" rIns="0" bIns="0" rtlCol="0" anchor="t">
            <a:spAutoFit/>
          </a:bodyPr>
          <a:lstStyle/>
          <a:p>
            <a:pPr algn="ctr">
              <a:lnSpc>
                <a:spcPts val="5040"/>
              </a:lnSpc>
            </a:pPr>
            <a:r>
              <a:rPr lang="en-US" sz="3600" dirty="0" err="1">
                <a:solidFill>
                  <a:srgbClr val="804F3B"/>
                </a:solidFill>
                <a:latin typeface="Times Neue Roman Bold"/>
              </a:rPr>
              <a:t>Hướng</a:t>
            </a:r>
            <a:r>
              <a:rPr lang="en-US" sz="3600" dirty="0">
                <a:solidFill>
                  <a:srgbClr val="804F3B"/>
                </a:solidFill>
                <a:latin typeface="Times Neue Roman Bold"/>
              </a:rPr>
              <a:t> </a:t>
            </a:r>
            <a:r>
              <a:rPr lang="en-US" sz="3600" dirty="0" err="1">
                <a:solidFill>
                  <a:srgbClr val="804F3B"/>
                </a:solidFill>
                <a:latin typeface="Times Neue Roman Bold"/>
              </a:rPr>
              <a:t>phát</a:t>
            </a:r>
            <a:r>
              <a:rPr lang="en-US" sz="3600" dirty="0">
                <a:solidFill>
                  <a:srgbClr val="804F3B"/>
                </a:solidFill>
                <a:latin typeface="Times Neue Roman Bold"/>
              </a:rPr>
              <a:t> </a:t>
            </a:r>
            <a:r>
              <a:rPr lang="en-US" sz="3600" dirty="0" err="1">
                <a:solidFill>
                  <a:srgbClr val="804F3B"/>
                </a:solidFill>
                <a:latin typeface="Times Neue Roman Bold"/>
              </a:rPr>
              <a:t>triển</a:t>
            </a:r>
            <a:endParaRPr lang="en-US" sz="3600" dirty="0">
              <a:solidFill>
                <a:srgbClr val="804F3B"/>
              </a:solidFill>
              <a:latin typeface="Times Neue Roman Bold"/>
            </a:endParaRPr>
          </a:p>
        </p:txBody>
      </p:sp>
      <p:sp>
        <p:nvSpPr>
          <p:cNvPr id="7" name="TextBox 7"/>
          <p:cNvSpPr txBox="1"/>
          <p:nvPr/>
        </p:nvSpPr>
        <p:spPr>
          <a:xfrm>
            <a:off x="1177810" y="2528365"/>
            <a:ext cx="14351252" cy="4341958"/>
          </a:xfrm>
          <a:prstGeom prst="rect">
            <a:avLst/>
          </a:prstGeom>
        </p:spPr>
        <p:txBody>
          <a:bodyPr lIns="0" tIns="0" rIns="0" bIns="0" rtlCol="0" anchor="t">
            <a:spAutoFit/>
          </a:bodyPr>
          <a:lstStyle/>
          <a:p>
            <a:pPr marL="734059" lvl="1" indent="-367030">
              <a:lnSpc>
                <a:spcPts val="4759"/>
              </a:lnSpc>
              <a:buFont typeface="Arial"/>
              <a:buChar char="•"/>
            </a:pPr>
            <a:r>
              <a:rPr lang="en-US" sz="3399" dirty="0" err="1">
                <a:solidFill>
                  <a:srgbClr val="804F3B"/>
                </a:solidFill>
                <a:latin typeface="Times Neue Roman"/>
              </a:rPr>
              <a:t>Tìm</a:t>
            </a:r>
            <a:r>
              <a:rPr lang="en-US" sz="3399" dirty="0">
                <a:solidFill>
                  <a:srgbClr val="804F3B"/>
                </a:solidFill>
                <a:latin typeface="Times Neue Roman"/>
              </a:rPr>
              <a:t> </a:t>
            </a:r>
            <a:r>
              <a:rPr lang="en-US" sz="3399" dirty="0" err="1">
                <a:solidFill>
                  <a:srgbClr val="804F3B"/>
                </a:solidFill>
                <a:latin typeface="Times Neue Roman"/>
              </a:rPr>
              <a:t>hiểu</a:t>
            </a:r>
            <a:r>
              <a:rPr lang="en-US" sz="3399" dirty="0">
                <a:solidFill>
                  <a:srgbClr val="804F3B"/>
                </a:solidFill>
                <a:latin typeface="Times Neue Roman"/>
              </a:rPr>
              <a:t>, </a:t>
            </a:r>
            <a:r>
              <a:rPr lang="en-US" sz="3399" dirty="0" err="1">
                <a:solidFill>
                  <a:srgbClr val="804F3B"/>
                </a:solidFill>
                <a:latin typeface="Times Neue Roman"/>
              </a:rPr>
              <a:t>nghiên</a:t>
            </a:r>
            <a:r>
              <a:rPr lang="en-US" sz="3399" dirty="0">
                <a:solidFill>
                  <a:srgbClr val="804F3B"/>
                </a:solidFill>
                <a:latin typeface="Times Neue Roman"/>
              </a:rPr>
              <a:t> </a:t>
            </a:r>
            <a:r>
              <a:rPr lang="en-US" sz="3399" dirty="0" err="1">
                <a:solidFill>
                  <a:srgbClr val="804F3B"/>
                </a:solidFill>
                <a:latin typeface="Times Neue Roman"/>
              </a:rPr>
              <a:t>cứu</a:t>
            </a:r>
            <a:r>
              <a:rPr lang="en-US" sz="3399" dirty="0">
                <a:solidFill>
                  <a:srgbClr val="804F3B"/>
                </a:solidFill>
                <a:latin typeface="Times Neue Roman"/>
              </a:rPr>
              <a:t> </a:t>
            </a:r>
            <a:r>
              <a:rPr lang="en-US" sz="3399" dirty="0" err="1">
                <a:solidFill>
                  <a:srgbClr val="804F3B"/>
                </a:solidFill>
                <a:latin typeface="Times Neue Roman"/>
              </a:rPr>
              <a:t>về</a:t>
            </a:r>
            <a:r>
              <a:rPr lang="en-US" sz="3399" dirty="0">
                <a:solidFill>
                  <a:srgbClr val="804F3B"/>
                </a:solidFill>
                <a:latin typeface="Times Neue Roman"/>
              </a:rPr>
              <a:t> React Native </a:t>
            </a:r>
            <a:r>
              <a:rPr lang="en-US" sz="3399" dirty="0" err="1">
                <a:solidFill>
                  <a:srgbClr val="804F3B"/>
                </a:solidFill>
                <a:latin typeface="Times Neue Roman"/>
              </a:rPr>
              <a:t>để</a:t>
            </a:r>
            <a:r>
              <a:rPr lang="en-US" sz="3399" dirty="0">
                <a:solidFill>
                  <a:srgbClr val="804F3B"/>
                </a:solidFill>
                <a:latin typeface="Times Neue Roman"/>
              </a:rPr>
              <a:t> </a:t>
            </a:r>
            <a:r>
              <a:rPr lang="en-US" sz="3399" dirty="0" err="1">
                <a:solidFill>
                  <a:srgbClr val="804F3B"/>
                </a:solidFill>
                <a:latin typeface="Times Neue Roman"/>
              </a:rPr>
              <a:t>phát</a:t>
            </a:r>
            <a:r>
              <a:rPr lang="en-US" sz="3399" dirty="0">
                <a:solidFill>
                  <a:srgbClr val="804F3B"/>
                </a:solidFill>
                <a:latin typeface="Times Neue Roman"/>
              </a:rPr>
              <a:t> </a:t>
            </a:r>
            <a:r>
              <a:rPr lang="en-US" sz="3399" dirty="0" err="1">
                <a:solidFill>
                  <a:srgbClr val="804F3B"/>
                </a:solidFill>
                <a:latin typeface="Times Neue Roman"/>
              </a:rPr>
              <a:t>triển</a:t>
            </a:r>
            <a:r>
              <a:rPr lang="en-US" sz="3399" dirty="0">
                <a:solidFill>
                  <a:srgbClr val="804F3B"/>
                </a:solidFill>
                <a:latin typeface="Times Neue Roman"/>
              </a:rPr>
              <a:t> </a:t>
            </a:r>
            <a:r>
              <a:rPr lang="en-US" sz="3399" dirty="0" err="1">
                <a:solidFill>
                  <a:srgbClr val="804F3B"/>
                </a:solidFill>
                <a:latin typeface="Times Neue Roman"/>
              </a:rPr>
              <a:t>ứng</a:t>
            </a:r>
            <a:r>
              <a:rPr lang="en-US" sz="3399" dirty="0">
                <a:solidFill>
                  <a:srgbClr val="804F3B"/>
                </a:solidFill>
                <a:latin typeface="Times Neue Roman"/>
              </a:rPr>
              <a:t> </a:t>
            </a:r>
            <a:r>
              <a:rPr lang="en-US" sz="3399" dirty="0" err="1">
                <a:solidFill>
                  <a:srgbClr val="804F3B"/>
                </a:solidFill>
                <a:latin typeface="Times Neue Roman"/>
              </a:rPr>
              <a:t>dụng</a:t>
            </a:r>
            <a:r>
              <a:rPr lang="en-US" sz="3399" dirty="0">
                <a:solidFill>
                  <a:srgbClr val="804F3B"/>
                </a:solidFill>
                <a:latin typeface="Times Neue Roman"/>
              </a:rPr>
              <a:t> </a:t>
            </a:r>
            <a:r>
              <a:rPr lang="en-US" sz="3399" dirty="0" err="1">
                <a:solidFill>
                  <a:srgbClr val="804F3B"/>
                </a:solidFill>
                <a:latin typeface="Times Neue Roman"/>
              </a:rPr>
              <a:t>trên</a:t>
            </a:r>
            <a:r>
              <a:rPr lang="en-US" sz="3399" dirty="0">
                <a:solidFill>
                  <a:srgbClr val="804F3B"/>
                </a:solidFill>
                <a:latin typeface="Times Neue Roman"/>
              </a:rPr>
              <a:t> App </a:t>
            </a:r>
            <a:r>
              <a:rPr lang="en-US" sz="3399" dirty="0" err="1">
                <a:solidFill>
                  <a:srgbClr val="804F3B"/>
                </a:solidFill>
                <a:latin typeface="Times Neue Roman"/>
              </a:rPr>
              <a:t>điện</a:t>
            </a:r>
            <a:r>
              <a:rPr lang="en-US" sz="3399" dirty="0">
                <a:solidFill>
                  <a:srgbClr val="804F3B"/>
                </a:solidFill>
                <a:latin typeface="Times Neue Roman"/>
              </a:rPr>
              <a:t> </a:t>
            </a:r>
            <a:r>
              <a:rPr lang="en-US" sz="3399" dirty="0" err="1">
                <a:solidFill>
                  <a:srgbClr val="804F3B"/>
                </a:solidFill>
                <a:latin typeface="Times Neue Roman"/>
              </a:rPr>
              <a:t>thoại</a:t>
            </a:r>
            <a:r>
              <a:rPr lang="en-US" sz="3399" dirty="0">
                <a:solidFill>
                  <a:srgbClr val="804F3B"/>
                </a:solidFill>
                <a:latin typeface="Times Neue Roman"/>
              </a:rPr>
              <a:t> </a:t>
            </a:r>
            <a:r>
              <a:rPr lang="en-US" sz="3399" dirty="0" err="1">
                <a:solidFill>
                  <a:srgbClr val="804F3B"/>
                </a:solidFill>
                <a:latin typeface="Times Neue Roman"/>
              </a:rPr>
              <a:t>như</a:t>
            </a:r>
            <a:r>
              <a:rPr lang="en-US" sz="3399" dirty="0">
                <a:solidFill>
                  <a:srgbClr val="804F3B"/>
                </a:solidFill>
                <a:latin typeface="Times Neue Roman"/>
              </a:rPr>
              <a:t> iOS </a:t>
            </a:r>
            <a:r>
              <a:rPr lang="en-US" sz="3399" dirty="0" err="1">
                <a:solidFill>
                  <a:srgbClr val="804F3B"/>
                </a:solidFill>
                <a:latin typeface="Times Neue Roman"/>
              </a:rPr>
              <a:t>và</a:t>
            </a:r>
            <a:r>
              <a:rPr lang="en-US" sz="3399" dirty="0">
                <a:solidFill>
                  <a:srgbClr val="804F3B"/>
                </a:solidFill>
                <a:latin typeface="Times Neue Roman"/>
              </a:rPr>
              <a:t> Android</a:t>
            </a:r>
          </a:p>
          <a:p>
            <a:pPr marL="734059" lvl="1" indent="-367030">
              <a:lnSpc>
                <a:spcPts val="4759"/>
              </a:lnSpc>
              <a:buFont typeface="Arial"/>
              <a:buChar char="•"/>
            </a:pPr>
            <a:r>
              <a:rPr lang="en-US" sz="3399" dirty="0" err="1">
                <a:solidFill>
                  <a:srgbClr val="804F3B"/>
                </a:solidFill>
                <a:latin typeface="Times Neue Roman"/>
              </a:rPr>
              <a:t>Chỉnh</a:t>
            </a:r>
            <a:r>
              <a:rPr lang="en-US" sz="3399" dirty="0">
                <a:solidFill>
                  <a:srgbClr val="804F3B"/>
                </a:solidFill>
                <a:latin typeface="Times Neue Roman"/>
              </a:rPr>
              <a:t> </a:t>
            </a:r>
            <a:r>
              <a:rPr lang="en-US" sz="3399" dirty="0" err="1">
                <a:solidFill>
                  <a:srgbClr val="804F3B"/>
                </a:solidFill>
                <a:latin typeface="Times Neue Roman"/>
              </a:rPr>
              <a:t>sửa</a:t>
            </a:r>
            <a:r>
              <a:rPr lang="en-US" sz="3399" dirty="0">
                <a:solidFill>
                  <a:srgbClr val="804F3B"/>
                </a:solidFill>
                <a:latin typeface="Times Neue Roman"/>
              </a:rPr>
              <a:t> </a:t>
            </a:r>
            <a:r>
              <a:rPr lang="en-US" sz="3399" dirty="0" err="1">
                <a:solidFill>
                  <a:srgbClr val="804F3B"/>
                </a:solidFill>
                <a:latin typeface="Times Neue Roman"/>
              </a:rPr>
              <a:t>cải</a:t>
            </a:r>
            <a:r>
              <a:rPr lang="en-US" sz="3399" dirty="0">
                <a:solidFill>
                  <a:srgbClr val="804F3B"/>
                </a:solidFill>
                <a:latin typeface="Times Neue Roman"/>
              </a:rPr>
              <a:t> </a:t>
            </a:r>
            <a:r>
              <a:rPr lang="en-US" sz="3399" dirty="0" err="1">
                <a:solidFill>
                  <a:srgbClr val="804F3B"/>
                </a:solidFill>
                <a:latin typeface="Times Neue Roman"/>
              </a:rPr>
              <a:t>thiện</a:t>
            </a:r>
            <a:r>
              <a:rPr lang="en-US" sz="3399" dirty="0">
                <a:solidFill>
                  <a:srgbClr val="804F3B"/>
                </a:solidFill>
                <a:latin typeface="Times Neue Roman"/>
              </a:rPr>
              <a:t> </a:t>
            </a:r>
            <a:r>
              <a:rPr lang="en-US" sz="3399" dirty="0" err="1">
                <a:solidFill>
                  <a:srgbClr val="804F3B"/>
                </a:solidFill>
                <a:latin typeface="Times Neue Roman"/>
              </a:rPr>
              <a:t>giao</a:t>
            </a:r>
            <a:r>
              <a:rPr lang="en-US" sz="3399" dirty="0">
                <a:solidFill>
                  <a:srgbClr val="804F3B"/>
                </a:solidFill>
                <a:latin typeface="Times Neue Roman"/>
              </a:rPr>
              <a:t> </a:t>
            </a:r>
            <a:r>
              <a:rPr lang="en-US" sz="3399" dirty="0" err="1">
                <a:solidFill>
                  <a:srgbClr val="804F3B"/>
                </a:solidFill>
                <a:latin typeface="Times Neue Roman"/>
              </a:rPr>
              <a:t>diện</a:t>
            </a:r>
            <a:r>
              <a:rPr lang="en-US" sz="3399" dirty="0">
                <a:solidFill>
                  <a:srgbClr val="804F3B"/>
                </a:solidFill>
                <a:latin typeface="Times Neue Roman"/>
              </a:rPr>
              <a:t>, </a:t>
            </a:r>
            <a:r>
              <a:rPr lang="en-US" sz="3399" dirty="0" err="1">
                <a:solidFill>
                  <a:srgbClr val="804F3B"/>
                </a:solidFill>
                <a:latin typeface="Times Neue Roman"/>
              </a:rPr>
              <a:t>tối</a:t>
            </a:r>
            <a:r>
              <a:rPr lang="en-US" sz="3399" dirty="0">
                <a:solidFill>
                  <a:srgbClr val="804F3B"/>
                </a:solidFill>
                <a:latin typeface="Times Neue Roman"/>
              </a:rPr>
              <a:t> </a:t>
            </a:r>
            <a:r>
              <a:rPr lang="en-US" sz="3399" dirty="0" err="1">
                <a:solidFill>
                  <a:srgbClr val="804F3B"/>
                </a:solidFill>
                <a:latin typeface="Times Neue Roman"/>
              </a:rPr>
              <a:t>ưu</a:t>
            </a:r>
            <a:r>
              <a:rPr lang="en-US" sz="3399" dirty="0">
                <a:solidFill>
                  <a:srgbClr val="804F3B"/>
                </a:solidFill>
                <a:latin typeface="Times Neue Roman"/>
              </a:rPr>
              <a:t> </a:t>
            </a:r>
            <a:r>
              <a:rPr lang="en-US" sz="3399" dirty="0" err="1">
                <a:solidFill>
                  <a:srgbClr val="804F3B"/>
                </a:solidFill>
                <a:latin typeface="Times Neue Roman"/>
              </a:rPr>
              <a:t>chỉn</a:t>
            </a:r>
            <a:r>
              <a:rPr lang="en-US" sz="3399" dirty="0">
                <a:solidFill>
                  <a:srgbClr val="804F3B"/>
                </a:solidFill>
                <a:latin typeface="Times Neue Roman"/>
              </a:rPr>
              <a:t> chu </a:t>
            </a:r>
            <a:r>
              <a:rPr lang="en-US" sz="3399" dirty="0" err="1">
                <a:solidFill>
                  <a:srgbClr val="804F3B"/>
                </a:solidFill>
                <a:latin typeface="Times Neue Roman"/>
              </a:rPr>
              <a:t>hơn</a:t>
            </a:r>
            <a:r>
              <a:rPr lang="en-US" sz="3399" dirty="0">
                <a:solidFill>
                  <a:srgbClr val="804F3B"/>
                </a:solidFill>
                <a:latin typeface="Times Neue Roman"/>
              </a:rPr>
              <a:t> </a:t>
            </a:r>
            <a:r>
              <a:rPr lang="en-US" sz="3399" dirty="0" err="1">
                <a:solidFill>
                  <a:srgbClr val="804F3B"/>
                </a:solidFill>
                <a:latin typeface="Times Neue Roman"/>
              </a:rPr>
              <a:t>về</a:t>
            </a:r>
            <a:r>
              <a:rPr lang="en-US" sz="3399" dirty="0">
                <a:solidFill>
                  <a:srgbClr val="804F3B"/>
                </a:solidFill>
                <a:latin typeface="Times Neue Roman"/>
              </a:rPr>
              <a:t> Server </a:t>
            </a:r>
            <a:r>
              <a:rPr lang="en-US" sz="3399" dirty="0" err="1">
                <a:solidFill>
                  <a:srgbClr val="804F3B"/>
                </a:solidFill>
                <a:latin typeface="Times Neue Roman"/>
              </a:rPr>
              <a:t>và</a:t>
            </a:r>
            <a:r>
              <a:rPr lang="en-US" sz="3399" dirty="0">
                <a:solidFill>
                  <a:srgbClr val="804F3B"/>
                </a:solidFill>
                <a:latin typeface="Times Neue Roman"/>
              </a:rPr>
              <a:t> </a:t>
            </a:r>
            <a:r>
              <a:rPr lang="en-US" sz="3399" dirty="0" err="1">
                <a:solidFill>
                  <a:srgbClr val="804F3B"/>
                </a:solidFill>
                <a:latin typeface="Times Neue Roman"/>
              </a:rPr>
              <a:t>cơ</a:t>
            </a:r>
            <a:r>
              <a:rPr lang="en-US" sz="3399" dirty="0">
                <a:solidFill>
                  <a:srgbClr val="804F3B"/>
                </a:solidFill>
                <a:latin typeface="Times Neue Roman"/>
              </a:rPr>
              <a:t> </a:t>
            </a:r>
            <a:r>
              <a:rPr lang="en-US" sz="3399" dirty="0" err="1">
                <a:solidFill>
                  <a:srgbClr val="804F3B"/>
                </a:solidFill>
                <a:latin typeface="Times Neue Roman"/>
              </a:rPr>
              <a:t>sở</a:t>
            </a:r>
            <a:r>
              <a:rPr lang="en-US" sz="3399" dirty="0">
                <a:solidFill>
                  <a:srgbClr val="804F3B"/>
                </a:solidFill>
                <a:latin typeface="Times Neue Roman"/>
              </a:rPr>
              <a:t> </a:t>
            </a:r>
            <a:r>
              <a:rPr lang="en-US" sz="3399" dirty="0" err="1">
                <a:solidFill>
                  <a:srgbClr val="804F3B"/>
                </a:solidFill>
                <a:latin typeface="Times Neue Roman"/>
              </a:rPr>
              <a:t>dữ</a:t>
            </a:r>
            <a:r>
              <a:rPr lang="en-US" sz="3399" dirty="0">
                <a:solidFill>
                  <a:srgbClr val="804F3B"/>
                </a:solidFill>
                <a:latin typeface="Times Neue Roman"/>
              </a:rPr>
              <a:t> </a:t>
            </a:r>
            <a:r>
              <a:rPr lang="en-US" sz="3399" dirty="0" err="1">
                <a:solidFill>
                  <a:srgbClr val="804F3B"/>
                </a:solidFill>
                <a:latin typeface="Times Neue Roman"/>
              </a:rPr>
              <a:t>liệu</a:t>
            </a:r>
            <a:endParaRPr lang="en-US" sz="3399" dirty="0">
              <a:solidFill>
                <a:srgbClr val="804F3B"/>
              </a:solidFill>
              <a:latin typeface="Times Neue Roman"/>
            </a:endParaRPr>
          </a:p>
          <a:p>
            <a:pPr marL="734059" lvl="1" indent="-367030">
              <a:lnSpc>
                <a:spcPts val="5099"/>
              </a:lnSpc>
              <a:buFont typeface="Arial"/>
              <a:buChar char="•"/>
            </a:pPr>
            <a:r>
              <a:rPr lang="en-US" sz="3399" dirty="0" err="1">
                <a:solidFill>
                  <a:srgbClr val="804F3B"/>
                </a:solidFill>
                <a:latin typeface="Times Neue Roman"/>
              </a:rPr>
              <a:t>Tích</a:t>
            </a:r>
            <a:r>
              <a:rPr lang="en-US" sz="3399" dirty="0">
                <a:solidFill>
                  <a:srgbClr val="804F3B"/>
                </a:solidFill>
                <a:latin typeface="Times Neue Roman"/>
              </a:rPr>
              <a:t> </a:t>
            </a:r>
            <a:r>
              <a:rPr lang="en-US" sz="3399" dirty="0" err="1">
                <a:solidFill>
                  <a:srgbClr val="804F3B"/>
                </a:solidFill>
                <a:latin typeface="Times Neue Roman"/>
              </a:rPr>
              <a:t>cực</a:t>
            </a:r>
            <a:r>
              <a:rPr lang="en-US" sz="3399" dirty="0">
                <a:solidFill>
                  <a:srgbClr val="804F3B"/>
                </a:solidFill>
                <a:latin typeface="Times Neue Roman"/>
              </a:rPr>
              <a:t> </a:t>
            </a:r>
            <a:r>
              <a:rPr lang="en-US" sz="3399" dirty="0" err="1">
                <a:solidFill>
                  <a:srgbClr val="804F3B"/>
                </a:solidFill>
                <a:latin typeface="Times Neue Roman"/>
              </a:rPr>
              <a:t>học</a:t>
            </a:r>
            <a:r>
              <a:rPr lang="en-US" sz="3399" dirty="0">
                <a:solidFill>
                  <a:srgbClr val="804F3B"/>
                </a:solidFill>
                <a:latin typeface="Times Neue Roman"/>
              </a:rPr>
              <a:t> </a:t>
            </a:r>
            <a:r>
              <a:rPr lang="en-US" sz="3399" dirty="0" err="1">
                <a:solidFill>
                  <a:srgbClr val="804F3B"/>
                </a:solidFill>
                <a:latin typeface="Times Neue Roman"/>
              </a:rPr>
              <a:t>thêm</a:t>
            </a:r>
            <a:r>
              <a:rPr lang="en-US" sz="3399" dirty="0">
                <a:solidFill>
                  <a:srgbClr val="804F3B"/>
                </a:solidFill>
                <a:latin typeface="Times Neue Roman"/>
              </a:rPr>
              <a:t> </a:t>
            </a:r>
            <a:r>
              <a:rPr lang="en-US" sz="3399" dirty="0" err="1">
                <a:solidFill>
                  <a:srgbClr val="804F3B"/>
                </a:solidFill>
                <a:latin typeface="Times Neue Roman"/>
              </a:rPr>
              <a:t>kiến</a:t>
            </a:r>
            <a:r>
              <a:rPr lang="en-US" sz="3399" dirty="0">
                <a:solidFill>
                  <a:srgbClr val="804F3B"/>
                </a:solidFill>
                <a:latin typeface="Times Neue Roman"/>
              </a:rPr>
              <a:t> </a:t>
            </a:r>
            <a:r>
              <a:rPr lang="en-US" sz="3399" dirty="0" err="1">
                <a:solidFill>
                  <a:srgbClr val="804F3B"/>
                </a:solidFill>
                <a:latin typeface="Times Neue Roman"/>
              </a:rPr>
              <a:t>thức</a:t>
            </a:r>
            <a:r>
              <a:rPr lang="en-US" sz="3399" dirty="0">
                <a:solidFill>
                  <a:srgbClr val="804F3B"/>
                </a:solidFill>
                <a:latin typeface="Times Neue Roman"/>
              </a:rPr>
              <a:t> </a:t>
            </a:r>
            <a:r>
              <a:rPr lang="en-US" sz="3399" dirty="0" err="1">
                <a:solidFill>
                  <a:srgbClr val="804F3B"/>
                </a:solidFill>
                <a:latin typeface="Times Neue Roman"/>
              </a:rPr>
              <a:t>lập</a:t>
            </a:r>
            <a:r>
              <a:rPr lang="en-US" sz="3399" dirty="0">
                <a:solidFill>
                  <a:srgbClr val="804F3B"/>
                </a:solidFill>
                <a:latin typeface="Times Neue Roman"/>
              </a:rPr>
              <a:t> </a:t>
            </a:r>
            <a:r>
              <a:rPr lang="en-US" sz="3399" dirty="0" err="1">
                <a:solidFill>
                  <a:srgbClr val="804F3B"/>
                </a:solidFill>
                <a:latin typeface="Times Neue Roman"/>
              </a:rPr>
              <a:t>trình</a:t>
            </a:r>
            <a:r>
              <a:rPr lang="en-US" sz="3399" dirty="0">
                <a:solidFill>
                  <a:srgbClr val="804F3B"/>
                </a:solidFill>
                <a:latin typeface="Times Neue Roman"/>
              </a:rPr>
              <a:t> </a:t>
            </a:r>
            <a:r>
              <a:rPr lang="en-US" sz="3399" dirty="0" err="1">
                <a:solidFill>
                  <a:srgbClr val="804F3B"/>
                </a:solidFill>
                <a:latin typeface="Times Neue Roman"/>
              </a:rPr>
              <a:t>đê</a:t>
            </a:r>
            <a:r>
              <a:rPr lang="en-US" sz="3399" dirty="0">
                <a:solidFill>
                  <a:srgbClr val="804F3B"/>
                </a:solidFill>
                <a:latin typeface="Times Neue Roman"/>
              </a:rPr>
              <a:t>̉ </a:t>
            </a:r>
            <a:r>
              <a:rPr lang="en-US" sz="3399" dirty="0" err="1">
                <a:solidFill>
                  <a:srgbClr val="804F3B"/>
                </a:solidFill>
                <a:latin typeface="Times Neue Roman"/>
              </a:rPr>
              <a:t>giúp</a:t>
            </a:r>
            <a:r>
              <a:rPr lang="en-US" sz="3399" dirty="0">
                <a:solidFill>
                  <a:srgbClr val="804F3B"/>
                </a:solidFill>
                <a:latin typeface="Times Neue Roman"/>
              </a:rPr>
              <a:t> </a:t>
            </a:r>
            <a:r>
              <a:rPr lang="en-US" sz="3399" dirty="0" err="1">
                <a:solidFill>
                  <a:srgbClr val="804F3B"/>
                </a:solidFill>
                <a:latin typeface="Times Neue Roman"/>
              </a:rPr>
              <a:t>trang</a:t>
            </a:r>
            <a:r>
              <a:rPr lang="en-US" sz="3399" dirty="0">
                <a:solidFill>
                  <a:srgbClr val="804F3B"/>
                </a:solidFill>
                <a:latin typeface="Times Neue Roman"/>
              </a:rPr>
              <a:t> web an </a:t>
            </a:r>
            <a:r>
              <a:rPr lang="en-US" sz="3399" dirty="0" err="1">
                <a:solidFill>
                  <a:srgbClr val="804F3B"/>
                </a:solidFill>
                <a:latin typeface="Times Neue Roman"/>
              </a:rPr>
              <a:t>toàn</a:t>
            </a:r>
            <a:r>
              <a:rPr lang="en-US" sz="3399" dirty="0">
                <a:solidFill>
                  <a:srgbClr val="804F3B"/>
                </a:solidFill>
                <a:latin typeface="Times Neue Roman"/>
              </a:rPr>
              <a:t>, </a:t>
            </a:r>
            <a:r>
              <a:rPr lang="en-US" sz="3399" dirty="0" err="1">
                <a:solidFill>
                  <a:srgbClr val="804F3B"/>
                </a:solidFill>
                <a:latin typeface="Times Neue Roman"/>
              </a:rPr>
              <a:t>bảo</a:t>
            </a:r>
            <a:r>
              <a:rPr lang="en-US" sz="3399" dirty="0">
                <a:solidFill>
                  <a:srgbClr val="804F3B"/>
                </a:solidFill>
                <a:latin typeface="Times Neue Roman"/>
              </a:rPr>
              <a:t> </a:t>
            </a:r>
            <a:r>
              <a:rPr lang="en-US" sz="3399" dirty="0" err="1">
                <a:solidFill>
                  <a:srgbClr val="804F3B"/>
                </a:solidFill>
                <a:latin typeface="Times Neue Roman"/>
              </a:rPr>
              <a:t>mật</a:t>
            </a:r>
            <a:r>
              <a:rPr lang="en-US" sz="3399" dirty="0">
                <a:solidFill>
                  <a:srgbClr val="804F3B"/>
                </a:solidFill>
                <a:latin typeface="Times Neue Roman"/>
              </a:rPr>
              <a:t>, </a:t>
            </a:r>
            <a:r>
              <a:rPr lang="en-US" sz="3399" dirty="0" err="1">
                <a:solidFill>
                  <a:srgbClr val="804F3B"/>
                </a:solidFill>
                <a:latin typeface="Times Neue Roman"/>
              </a:rPr>
              <a:t>tốc</a:t>
            </a:r>
            <a:r>
              <a:rPr lang="en-US" sz="3399" dirty="0">
                <a:solidFill>
                  <a:srgbClr val="804F3B"/>
                </a:solidFill>
                <a:latin typeface="Times Neue Roman"/>
              </a:rPr>
              <a:t> </a:t>
            </a:r>
            <a:r>
              <a:rPr lang="en-US" sz="3399" dirty="0" err="1">
                <a:solidFill>
                  <a:srgbClr val="804F3B"/>
                </a:solidFill>
                <a:latin typeface="Times Neue Roman"/>
              </a:rPr>
              <a:t>đọ</a:t>
            </a:r>
            <a:r>
              <a:rPr lang="en-US" sz="3399" dirty="0">
                <a:solidFill>
                  <a:srgbClr val="804F3B"/>
                </a:solidFill>
                <a:latin typeface="Times Neue Roman"/>
              </a:rPr>
              <a:t>̂ </a:t>
            </a:r>
            <a:r>
              <a:rPr lang="en-US" sz="3399" dirty="0" err="1">
                <a:solidFill>
                  <a:srgbClr val="804F3B"/>
                </a:solidFill>
                <a:latin typeface="Times Neue Roman"/>
              </a:rPr>
              <a:t>xư</a:t>
            </a:r>
            <a:r>
              <a:rPr lang="en-US" sz="3399" dirty="0">
                <a:solidFill>
                  <a:srgbClr val="804F3B"/>
                </a:solidFill>
                <a:latin typeface="Times Neue Roman"/>
              </a:rPr>
              <a:t>̉ </a:t>
            </a:r>
            <a:r>
              <a:rPr lang="en-US" sz="3399" dirty="0" err="1">
                <a:solidFill>
                  <a:srgbClr val="804F3B"/>
                </a:solidFill>
                <a:latin typeface="Times Neue Roman"/>
              </a:rPr>
              <a:t>ly</a:t>
            </a:r>
            <a:r>
              <a:rPr lang="en-US" sz="3399" dirty="0">
                <a:solidFill>
                  <a:srgbClr val="804F3B"/>
                </a:solidFill>
                <a:latin typeface="Times Neue Roman"/>
              </a:rPr>
              <a:t>́ </a:t>
            </a:r>
            <a:r>
              <a:rPr lang="en-US" sz="3399" dirty="0" err="1">
                <a:solidFill>
                  <a:srgbClr val="804F3B"/>
                </a:solidFill>
                <a:latin typeface="Times Neue Roman"/>
              </a:rPr>
              <a:t>cao</a:t>
            </a:r>
            <a:r>
              <a:rPr lang="en-US" sz="3399" dirty="0">
                <a:solidFill>
                  <a:srgbClr val="804F3B"/>
                </a:solidFill>
                <a:latin typeface="Times Neue Roman"/>
              </a:rPr>
              <a:t> </a:t>
            </a:r>
            <a:r>
              <a:rPr lang="en-US" sz="3399" dirty="0" err="1">
                <a:solidFill>
                  <a:srgbClr val="804F3B"/>
                </a:solidFill>
                <a:latin typeface="Times Neue Roman"/>
              </a:rPr>
              <a:t>hơn</a:t>
            </a:r>
            <a:r>
              <a:rPr lang="en-US" sz="3399" dirty="0">
                <a:solidFill>
                  <a:srgbClr val="804F3B"/>
                </a:solidFill>
                <a:latin typeface="Times Neue Roman"/>
              </a:rPr>
              <a:t>.</a:t>
            </a:r>
          </a:p>
          <a:p>
            <a:pPr marL="734059" lvl="1" indent="-367030">
              <a:lnSpc>
                <a:spcPts val="4759"/>
              </a:lnSpc>
              <a:buFont typeface="Arial"/>
              <a:buChar char="•"/>
            </a:pPr>
            <a:r>
              <a:rPr lang="en-US" sz="3399" dirty="0" err="1">
                <a:solidFill>
                  <a:srgbClr val="804F3B"/>
                </a:solidFill>
                <a:latin typeface="Times Neue Roman"/>
              </a:rPr>
              <a:t>Hoàn</a:t>
            </a:r>
            <a:r>
              <a:rPr lang="en-US" sz="3399" dirty="0">
                <a:solidFill>
                  <a:srgbClr val="804F3B"/>
                </a:solidFill>
                <a:latin typeface="Times Neue Roman"/>
              </a:rPr>
              <a:t> </a:t>
            </a:r>
            <a:r>
              <a:rPr lang="en-US" sz="3399" dirty="0" err="1">
                <a:solidFill>
                  <a:srgbClr val="804F3B"/>
                </a:solidFill>
                <a:latin typeface="Times Neue Roman"/>
              </a:rPr>
              <a:t>thiện</a:t>
            </a:r>
            <a:r>
              <a:rPr lang="en-US" sz="3399" dirty="0">
                <a:solidFill>
                  <a:srgbClr val="804F3B"/>
                </a:solidFill>
                <a:latin typeface="Times Neue Roman"/>
              </a:rPr>
              <a:t> </a:t>
            </a:r>
            <a:r>
              <a:rPr lang="en-US" sz="3399" dirty="0" err="1">
                <a:solidFill>
                  <a:srgbClr val="804F3B"/>
                </a:solidFill>
                <a:latin typeface="Times Neue Roman"/>
              </a:rPr>
              <a:t>hơn</a:t>
            </a:r>
            <a:r>
              <a:rPr lang="en-US" sz="3399" dirty="0">
                <a:solidFill>
                  <a:srgbClr val="804F3B"/>
                </a:solidFill>
                <a:latin typeface="Times Neue Roman"/>
              </a:rPr>
              <a:t> </a:t>
            </a:r>
            <a:r>
              <a:rPr lang="en-US" sz="3399" dirty="0" err="1">
                <a:solidFill>
                  <a:srgbClr val="804F3B"/>
                </a:solidFill>
                <a:latin typeface="Times Neue Roman"/>
              </a:rPr>
              <a:t>các</a:t>
            </a:r>
            <a:r>
              <a:rPr lang="en-US" sz="3399" dirty="0">
                <a:solidFill>
                  <a:srgbClr val="804F3B"/>
                </a:solidFill>
                <a:latin typeface="Times Neue Roman"/>
              </a:rPr>
              <a:t> </a:t>
            </a:r>
            <a:r>
              <a:rPr lang="en-US" sz="3399" dirty="0" err="1">
                <a:solidFill>
                  <a:srgbClr val="804F3B"/>
                </a:solidFill>
                <a:latin typeface="Times Neue Roman"/>
              </a:rPr>
              <a:t>chức</a:t>
            </a:r>
            <a:r>
              <a:rPr lang="en-US" sz="3399" dirty="0">
                <a:solidFill>
                  <a:srgbClr val="804F3B"/>
                </a:solidFill>
                <a:latin typeface="Times Neue Roman"/>
              </a:rPr>
              <a:t> </a:t>
            </a:r>
            <a:r>
              <a:rPr lang="en-US" sz="3399" dirty="0" err="1">
                <a:solidFill>
                  <a:srgbClr val="804F3B"/>
                </a:solidFill>
                <a:latin typeface="Times Neue Roman"/>
              </a:rPr>
              <a:t>năng</a:t>
            </a:r>
            <a:r>
              <a:rPr lang="en-US" sz="3399" dirty="0">
                <a:solidFill>
                  <a:srgbClr val="804F3B"/>
                </a:solidFill>
                <a:latin typeface="Times Neue Roman"/>
              </a:rPr>
              <a:t> </a:t>
            </a:r>
            <a:r>
              <a:rPr lang="en-US" sz="3399" dirty="0" err="1">
                <a:solidFill>
                  <a:srgbClr val="804F3B"/>
                </a:solidFill>
                <a:latin typeface="Times Neue Roman"/>
              </a:rPr>
              <a:t>đã</a:t>
            </a:r>
            <a:r>
              <a:rPr lang="en-US" sz="3399" dirty="0">
                <a:solidFill>
                  <a:srgbClr val="804F3B"/>
                </a:solidFill>
                <a:latin typeface="Times Neue Roman"/>
              </a:rPr>
              <a:t> </a:t>
            </a:r>
            <a:r>
              <a:rPr lang="en-US" sz="3399" dirty="0" err="1">
                <a:solidFill>
                  <a:srgbClr val="804F3B"/>
                </a:solidFill>
                <a:latin typeface="Times Neue Roman"/>
              </a:rPr>
              <a:t>có</a:t>
            </a:r>
            <a:r>
              <a:rPr lang="en-US" sz="3399" dirty="0">
                <a:solidFill>
                  <a:srgbClr val="804F3B"/>
                </a:solidFill>
                <a:latin typeface="Times Neue Roman"/>
              </a:rPr>
              <a:t> </a:t>
            </a:r>
            <a:r>
              <a:rPr lang="en-US" sz="3399" dirty="0" err="1">
                <a:solidFill>
                  <a:srgbClr val="804F3B"/>
                </a:solidFill>
                <a:latin typeface="Times Neue Roman"/>
              </a:rPr>
              <a:t>phát</a:t>
            </a:r>
            <a:r>
              <a:rPr lang="en-US" sz="3399" dirty="0">
                <a:solidFill>
                  <a:srgbClr val="804F3B"/>
                </a:solidFill>
                <a:latin typeface="Times Neue Roman"/>
              </a:rPr>
              <a:t> </a:t>
            </a:r>
            <a:r>
              <a:rPr lang="en-US" sz="3399" dirty="0" err="1">
                <a:solidFill>
                  <a:srgbClr val="804F3B"/>
                </a:solidFill>
                <a:latin typeface="Times Neue Roman"/>
              </a:rPr>
              <a:t>triển</a:t>
            </a:r>
            <a:r>
              <a:rPr lang="en-US" sz="3399" dirty="0">
                <a:solidFill>
                  <a:srgbClr val="804F3B"/>
                </a:solidFill>
                <a:latin typeface="Times Neue Roman"/>
              </a:rPr>
              <a:t> </a:t>
            </a:r>
            <a:r>
              <a:rPr lang="en-US" sz="3399" dirty="0" err="1">
                <a:solidFill>
                  <a:srgbClr val="804F3B"/>
                </a:solidFill>
                <a:latin typeface="Times Neue Roman"/>
              </a:rPr>
              <a:t>tiếp</a:t>
            </a:r>
            <a:r>
              <a:rPr lang="en-US" sz="3399" dirty="0">
                <a:solidFill>
                  <a:srgbClr val="804F3B"/>
                </a:solidFill>
                <a:latin typeface="Times Neue Roman"/>
              </a:rPr>
              <a:t> </a:t>
            </a:r>
            <a:r>
              <a:rPr lang="en-US" sz="3399" dirty="0" err="1">
                <a:solidFill>
                  <a:srgbClr val="804F3B"/>
                </a:solidFill>
                <a:latin typeface="Times Neue Roman"/>
              </a:rPr>
              <a:t>các</a:t>
            </a:r>
            <a:r>
              <a:rPr lang="en-US" sz="3399" dirty="0">
                <a:solidFill>
                  <a:srgbClr val="804F3B"/>
                </a:solidFill>
                <a:latin typeface="Times Neue Roman"/>
              </a:rPr>
              <a:t> </a:t>
            </a:r>
            <a:r>
              <a:rPr lang="en-US" sz="3399" dirty="0" err="1">
                <a:solidFill>
                  <a:srgbClr val="804F3B"/>
                </a:solidFill>
                <a:latin typeface="Times Neue Roman"/>
              </a:rPr>
              <a:t>chức</a:t>
            </a:r>
            <a:r>
              <a:rPr lang="en-US" sz="3399" dirty="0">
                <a:solidFill>
                  <a:srgbClr val="804F3B"/>
                </a:solidFill>
                <a:latin typeface="Times Neue Roman"/>
              </a:rPr>
              <a:t> </a:t>
            </a:r>
            <a:r>
              <a:rPr lang="en-US" sz="3399" dirty="0" err="1">
                <a:solidFill>
                  <a:srgbClr val="804F3B"/>
                </a:solidFill>
                <a:latin typeface="Times Neue Roman"/>
              </a:rPr>
              <a:t>năng</a:t>
            </a:r>
            <a:r>
              <a:rPr lang="en-US" sz="3399" dirty="0">
                <a:solidFill>
                  <a:srgbClr val="804F3B"/>
                </a:solidFill>
                <a:latin typeface="Times Neue Roman"/>
              </a:rPr>
              <a:t> </a:t>
            </a:r>
            <a:r>
              <a:rPr lang="en-US" sz="3399" dirty="0" err="1">
                <a:solidFill>
                  <a:srgbClr val="804F3B"/>
                </a:solidFill>
                <a:latin typeface="Times Neue Roman"/>
              </a:rPr>
              <a:t>đang</a:t>
            </a:r>
            <a:r>
              <a:rPr lang="en-US" sz="3399" dirty="0">
                <a:solidFill>
                  <a:srgbClr val="804F3B"/>
                </a:solidFill>
                <a:latin typeface="Times Neue Roman"/>
              </a:rPr>
              <a:t> </a:t>
            </a:r>
            <a:r>
              <a:rPr lang="en-US" sz="3399" dirty="0" err="1">
                <a:solidFill>
                  <a:srgbClr val="804F3B"/>
                </a:solidFill>
                <a:latin typeface="Times Neue Roman"/>
              </a:rPr>
              <a:t>thử</a:t>
            </a:r>
            <a:r>
              <a:rPr lang="en-US" sz="3399" dirty="0">
                <a:solidFill>
                  <a:srgbClr val="804F3B"/>
                </a:solidFill>
                <a:latin typeface="Times Neue Roman"/>
              </a:rPr>
              <a:t> </a:t>
            </a:r>
            <a:r>
              <a:rPr lang="en-US" sz="3399" dirty="0" err="1">
                <a:solidFill>
                  <a:srgbClr val="804F3B"/>
                </a:solidFill>
                <a:latin typeface="Times Neue Roman"/>
              </a:rPr>
              <a:t>nghiệm</a:t>
            </a:r>
            <a:endParaRPr lang="en-US" sz="3399" dirty="0">
              <a:solidFill>
                <a:srgbClr val="804F3B"/>
              </a:solidFill>
              <a:latin typeface="Times Neue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6367974" y="4691063"/>
            <a:ext cx="5552052" cy="923330"/>
          </a:xfrm>
          <a:prstGeom prst="rect">
            <a:avLst/>
          </a:prstGeom>
        </p:spPr>
        <p:txBody>
          <a:bodyPr lIns="0" tIns="0" rIns="0" bIns="0" rtlCol="0" anchor="t">
            <a:spAutoFit/>
          </a:bodyPr>
          <a:lstStyle/>
          <a:p>
            <a:pPr marL="647697" lvl="1">
              <a:lnSpc>
                <a:spcPts val="7199"/>
              </a:lnSpc>
            </a:pPr>
            <a:r>
              <a:rPr lang="en-US" sz="5999" dirty="0">
                <a:solidFill>
                  <a:srgbClr val="804F3B"/>
                </a:solidFill>
                <a:latin typeface="Times Neue Roman"/>
              </a:rPr>
              <a:t>1. </a:t>
            </a:r>
            <a:r>
              <a:rPr lang="en-US" sz="5999" dirty="0" err="1">
                <a:solidFill>
                  <a:srgbClr val="804F3B"/>
                </a:solidFill>
                <a:latin typeface="Times Neue Roman"/>
              </a:rPr>
              <a:t>Đặt</a:t>
            </a:r>
            <a:r>
              <a:rPr lang="en-US" sz="5999" dirty="0">
                <a:solidFill>
                  <a:srgbClr val="804F3B"/>
                </a:solidFill>
                <a:latin typeface="Times Neue Roman"/>
              </a:rPr>
              <a:t> </a:t>
            </a:r>
            <a:r>
              <a:rPr lang="en-US" sz="5999" dirty="0" err="1">
                <a:solidFill>
                  <a:srgbClr val="804F3B"/>
                </a:solidFill>
                <a:latin typeface="Times Neue Roman"/>
              </a:rPr>
              <a:t>vấn</a:t>
            </a:r>
            <a:r>
              <a:rPr lang="en-US" sz="5999" dirty="0">
                <a:solidFill>
                  <a:srgbClr val="804F3B"/>
                </a:solidFill>
                <a:latin typeface="Times Neue Roman"/>
              </a:rPr>
              <a:t> </a:t>
            </a:r>
            <a:r>
              <a:rPr lang="en-US" sz="5999" dirty="0" err="1">
                <a:solidFill>
                  <a:srgbClr val="804F3B"/>
                </a:solidFill>
                <a:latin typeface="Times Neue Roman"/>
              </a:rPr>
              <a:t>đề</a:t>
            </a:r>
            <a:endParaRPr lang="en-US" sz="5999" dirty="0">
              <a:solidFill>
                <a:srgbClr val="804F3B"/>
              </a:solidFill>
              <a:latin typeface="Times Neue Roman"/>
            </a:endParaRPr>
          </a:p>
        </p:txBody>
      </p:sp>
      <p:pic>
        <p:nvPicPr>
          <p:cNvPr id="3" name="Picture 3"/>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6209">
            <a:off x="-890667" y="4921459"/>
            <a:ext cx="8901994" cy="10457555"/>
          </a:xfrm>
          <a:prstGeom prst="rect">
            <a:avLst/>
          </a:prstGeom>
        </p:spPr>
      </p:pic>
      <p:pic>
        <p:nvPicPr>
          <p:cNvPr id="4" name="Picture 4"/>
          <p:cNvPicPr>
            <a:picLocks noChangeAspect="1"/>
          </p:cNvPicPr>
          <p:nvPr/>
        </p:nvPicPr>
        <p:blipFill>
          <a:blip r:embed="rId4">
            <a:alphaModFix amt="21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862409">
            <a:off x="11443547" y="-3756415"/>
            <a:ext cx="8901994" cy="10457555"/>
          </a:xfrm>
          <a:prstGeom prst="rect">
            <a:avLst/>
          </a:prstGeom>
        </p:spPr>
      </p:pic>
      <p:grpSp>
        <p:nvGrpSpPr>
          <p:cNvPr id="5" name="Group 5"/>
          <p:cNvGrpSpPr/>
          <p:nvPr/>
        </p:nvGrpSpPr>
        <p:grpSpPr>
          <a:xfrm>
            <a:off x="16740784" y="0"/>
            <a:ext cx="1547216" cy="10287000"/>
            <a:chOff x="0" y="0"/>
            <a:chExt cx="523379" cy="3479800"/>
          </a:xfrm>
        </p:grpSpPr>
        <p:sp>
          <p:nvSpPr>
            <p:cNvPr id="6" name="Freeform 6"/>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7" name="TextBox 7"/>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04F3B"/>
                </a:solidFill>
                <a:latin typeface="Prata"/>
              </a:rPr>
              <a:t>3</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028700" y="3695700"/>
            <a:ext cx="14745813" cy="3124200"/>
          </a:xfrm>
          <a:prstGeom prst="rect">
            <a:avLst/>
          </a:prstGeom>
        </p:spPr>
        <p:txBody>
          <a:bodyPr lIns="0" tIns="0" rIns="0" bIns="0" rtlCol="0" anchor="t">
            <a:spAutoFit/>
          </a:bodyPr>
          <a:lstStyle/>
          <a:p>
            <a:pPr>
              <a:lnSpc>
                <a:spcPts val="12000"/>
              </a:lnSpc>
            </a:pPr>
            <a:r>
              <a:rPr lang="en-US" sz="12000">
                <a:solidFill>
                  <a:srgbClr val="804F3B"/>
                </a:solidFill>
                <a:latin typeface="Radley"/>
              </a:rPr>
              <a:t>Thank you</a:t>
            </a:r>
          </a:p>
          <a:p>
            <a:pPr>
              <a:lnSpc>
                <a:spcPts val="12000"/>
              </a:lnSpc>
            </a:pPr>
            <a:r>
              <a:rPr lang="en-US" sz="12000">
                <a:solidFill>
                  <a:srgbClr val="804F3B"/>
                </a:solidFill>
                <a:latin typeface="Radley"/>
              </a:rPr>
              <a:t>for listening!</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txBody>
            <a:bodyPr/>
            <a:lstStyle/>
            <a:p>
              <a:endParaRPr lang="en-VN"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TextBox 4"/>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4</a:t>
            </a:r>
          </a:p>
        </p:txBody>
      </p:sp>
      <p:sp>
        <p:nvSpPr>
          <p:cNvPr id="5" name="TextBox 5"/>
          <p:cNvSpPr txBox="1"/>
          <p:nvPr/>
        </p:nvSpPr>
        <p:spPr>
          <a:xfrm>
            <a:off x="675547" y="207645"/>
            <a:ext cx="5064202" cy="821055"/>
          </a:xfrm>
          <a:prstGeom prst="rect">
            <a:avLst/>
          </a:prstGeom>
        </p:spPr>
        <p:txBody>
          <a:bodyPr lIns="0" tIns="0" rIns="0" bIns="0" rtlCol="0" anchor="t">
            <a:spAutoFit/>
          </a:bodyPr>
          <a:lstStyle/>
          <a:p>
            <a:pPr>
              <a:lnSpc>
                <a:spcPts val="6719"/>
              </a:lnSpc>
            </a:pPr>
            <a:r>
              <a:rPr lang="en-US" sz="4800">
                <a:solidFill>
                  <a:srgbClr val="804F3B"/>
                </a:solidFill>
                <a:latin typeface="Times Neue Roman Bold"/>
              </a:rPr>
              <a:t>1. Đặt vấn đề</a:t>
            </a:r>
          </a:p>
        </p:txBody>
      </p:sp>
      <p:sp>
        <p:nvSpPr>
          <p:cNvPr id="6" name="TextBox 6"/>
          <p:cNvSpPr txBox="1"/>
          <p:nvPr/>
        </p:nvSpPr>
        <p:spPr>
          <a:xfrm>
            <a:off x="1028700" y="2997562"/>
            <a:ext cx="7430107" cy="3280410"/>
          </a:xfrm>
          <a:prstGeom prst="rect">
            <a:avLst/>
          </a:prstGeom>
        </p:spPr>
        <p:txBody>
          <a:bodyPr lIns="0" tIns="0" rIns="0" bIns="0" rtlCol="0" anchor="t">
            <a:spAutoFit/>
          </a:bodyPr>
          <a:lstStyle/>
          <a:p>
            <a:pPr marL="626112" lvl="1" indent="-313056">
              <a:lnSpc>
                <a:spcPts val="4350"/>
              </a:lnSpc>
              <a:buFont typeface="Arial"/>
              <a:buChar char="•"/>
            </a:pPr>
            <a:r>
              <a:rPr lang="en-US" sz="2900" dirty="0" err="1">
                <a:solidFill>
                  <a:srgbClr val="804F3B"/>
                </a:solidFill>
                <a:latin typeface="Times Neue Roman"/>
              </a:rPr>
              <a:t>Hiện</a:t>
            </a:r>
            <a:r>
              <a:rPr lang="en-US" sz="2900" dirty="0">
                <a:solidFill>
                  <a:srgbClr val="804F3B"/>
                </a:solidFill>
                <a:latin typeface="Times Neue Roman"/>
              </a:rPr>
              <a:t> nay </a:t>
            </a:r>
            <a:r>
              <a:rPr lang="en-US" sz="2900" dirty="0" err="1">
                <a:solidFill>
                  <a:srgbClr val="804F3B"/>
                </a:solidFill>
                <a:latin typeface="Times Neue Roman"/>
              </a:rPr>
              <a:t>thương</a:t>
            </a:r>
            <a:r>
              <a:rPr lang="en-US" sz="2900" dirty="0">
                <a:solidFill>
                  <a:srgbClr val="804F3B"/>
                </a:solidFill>
                <a:latin typeface="Times Neue Roman"/>
              </a:rPr>
              <a:t> </a:t>
            </a:r>
            <a:r>
              <a:rPr lang="en-US" sz="2900" dirty="0" err="1">
                <a:solidFill>
                  <a:srgbClr val="804F3B"/>
                </a:solidFill>
                <a:latin typeface="Times Neue Roman"/>
              </a:rPr>
              <a:t>mại</a:t>
            </a:r>
            <a:r>
              <a:rPr lang="en-US" sz="2900" dirty="0">
                <a:solidFill>
                  <a:srgbClr val="804F3B"/>
                </a:solidFill>
                <a:latin typeface="Times Neue Roman"/>
              </a:rPr>
              <a:t> </a:t>
            </a:r>
            <a:r>
              <a:rPr lang="en-US" sz="2900" dirty="0" err="1">
                <a:solidFill>
                  <a:srgbClr val="804F3B"/>
                </a:solidFill>
                <a:latin typeface="Times Neue Roman"/>
              </a:rPr>
              <a:t>điện</a:t>
            </a:r>
            <a:r>
              <a:rPr lang="en-US" sz="2900" dirty="0">
                <a:solidFill>
                  <a:srgbClr val="804F3B"/>
                </a:solidFill>
                <a:latin typeface="Times Neue Roman"/>
              </a:rPr>
              <a:t> </a:t>
            </a:r>
            <a:r>
              <a:rPr lang="en-US" sz="2900" dirty="0" err="1">
                <a:solidFill>
                  <a:srgbClr val="804F3B"/>
                </a:solidFill>
                <a:latin typeface="Times Neue Roman"/>
              </a:rPr>
              <a:t>tử</a:t>
            </a:r>
            <a:r>
              <a:rPr lang="en-US" sz="2900" dirty="0">
                <a:solidFill>
                  <a:srgbClr val="804F3B"/>
                </a:solidFill>
                <a:latin typeface="Times Neue Roman"/>
              </a:rPr>
              <a:t> </a:t>
            </a:r>
            <a:r>
              <a:rPr lang="en-US" sz="2900" dirty="0" err="1">
                <a:solidFill>
                  <a:srgbClr val="804F3B"/>
                </a:solidFill>
                <a:latin typeface="Times Neue Roman"/>
              </a:rPr>
              <a:t>đang</a:t>
            </a:r>
            <a:r>
              <a:rPr lang="en-US" sz="2900" dirty="0">
                <a:solidFill>
                  <a:srgbClr val="804F3B"/>
                </a:solidFill>
                <a:latin typeface="Times Neue Roman"/>
              </a:rPr>
              <a:t> </a:t>
            </a:r>
            <a:r>
              <a:rPr lang="en-US" sz="2900" dirty="0" err="1">
                <a:solidFill>
                  <a:srgbClr val="804F3B"/>
                </a:solidFill>
                <a:latin typeface="Times Neue Roman"/>
              </a:rPr>
              <a:t>trên</a:t>
            </a:r>
            <a:r>
              <a:rPr lang="en-US" sz="2900" dirty="0">
                <a:solidFill>
                  <a:srgbClr val="804F3B"/>
                </a:solidFill>
                <a:latin typeface="Times Neue Roman"/>
              </a:rPr>
              <a:t> </a:t>
            </a:r>
            <a:r>
              <a:rPr lang="en-US" sz="2900" dirty="0" err="1">
                <a:solidFill>
                  <a:srgbClr val="804F3B"/>
                </a:solidFill>
                <a:latin typeface="Times Neue Roman"/>
              </a:rPr>
              <a:t>đà</a:t>
            </a:r>
            <a:r>
              <a:rPr lang="en-US" sz="2900" dirty="0">
                <a:solidFill>
                  <a:srgbClr val="804F3B"/>
                </a:solidFill>
                <a:latin typeface="Times Neue Roman"/>
              </a:rPr>
              <a:t> </a:t>
            </a:r>
            <a:r>
              <a:rPr lang="en-US" sz="2900" dirty="0" err="1">
                <a:solidFill>
                  <a:srgbClr val="804F3B"/>
                </a:solidFill>
                <a:latin typeface="Times Neue Roman"/>
              </a:rPr>
              <a:t>phát</a:t>
            </a:r>
            <a:r>
              <a:rPr lang="en-US" sz="2900" dirty="0">
                <a:solidFill>
                  <a:srgbClr val="804F3B"/>
                </a:solidFill>
                <a:latin typeface="Times Neue Roman"/>
              </a:rPr>
              <a:t> </a:t>
            </a:r>
            <a:r>
              <a:rPr lang="en-US" sz="2900" dirty="0" err="1">
                <a:solidFill>
                  <a:srgbClr val="804F3B"/>
                </a:solidFill>
                <a:latin typeface="Times Neue Roman"/>
              </a:rPr>
              <a:t>triển</a:t>
            </a:r>
            <a:r>
              <a:rPr lang="en-US" sz="2900" dirty="0">
                <a:solidFill>
                  <a:srgbClr val="804F3B"/>
                </a:solidFill>
                <a:latin typeface="Times Neue Roman"/>
              </a:rPr>
              <a:t> </a:t>
            </a:r>
            <a:r>
              <a:rPr lang="en-US" sz="2900" dirty="0" err="1">
                <a:solidFill>
                  <a:srgbClr val="804F3B"/>
                </a:solidFill>
                <a:latin typeface="Times Neue Roman"/>
              </a:rPr>
              <a:t>mạnh</a:t>
            </a:r>
            <a:endParaRPr lang="en-US" sz="2900" dirty="0">
              <a:solidFill>
                <a:srgbClr val="804F3B"/>
              </a:solidFill>
              <a:latin typeface="Times Neue Roman"/>
            </a:endParaRPr>
          </a:p>
          <a:p>
            <a:pPr marL="626112" lvl="1" indent="-313056">
              <a:lnSpc>
                <a:spcPts val="4350"/>
              </a:lnSpc>
              <a:buFont typeface="Arial"/>
              <a:buChar char="•"/>
            </a:pPr>
            <a:r>
              <a:rPr lang="en-US" sz="2900" dirty="0" err="1">
                <a:solidFill>
                  <a:srgbClr val="804F3B"/>
                </a:solidFill>
                <a:latin typeface="Times Neue Roman"/>
              </a:rPr>
              <a:t>Công</a:t>
            </a:r>
            <a:r>
              <a:rPr lang="en-US" sz="2900" dirty="0">
                <a:solidFill>
                  <a:srgbClr val="804F3B"/>
                </a:solidFill>
                <a:latin typeface="Times Neue Roman"/>
              </a:rPr>
              <a:t> </a:t>
            </a:r>
            <a:r>
              <a:rPr lang="en-US" sz="2900" dirty="0" err="1">
                <a:solidFill>
                  <a:srgbClr val="804F3B"/>
                </a:solidFill>
                <a:latin typeface="Times Neue Roman"/>
              </a:rPr>
              <a:t>nghệ</a:t>
            </a:r>
            <a:r>
              <a:rPr lang="en-US" sz="2900" dirty="0">
                <a:solidFill>
                  <a:srgbClr val="804F3B"/>
                </a:solidFill>
                <a:latin typeface="Times Neue Roman"/>
              </a:rPr>
              <a:t> </a:t>
            </a:r>
            <a:r>
              <a:rPr lang="en-US" sz="2900" dirty="0" err="1">
                <a:solidFill>
                  <a:srgbClr val="804F3B"/>
                </a:solidFill>
                <a:latin typeface="Times Neue Roman"/>
              </a:rPr>
              <a:t>kỹ</a:t>
            </a:r>
            <a:r>
              <a:rPr lang="en-US" sz="2900" dirty="0">
                <a:solidFill>
                  <a:srgbClr val="804F3B"/>
                </a:solidFill>
                <a:latin typeface="Times Neue Roman"/>
              </a:rPr>
              <a:t> </a:t>
            </a:r>
            <a:r>
              <a:rPr lang="en-US" sz="2900" dirty="0" err="1">
                <a:solidFill>
                  <a:srgbClr val="804F3B"/>
                </a:solidFill>
                <a:latin typeface="Times Neue Roman"/>
              </a:rPr>
              <a:t>thuật</a:t>
            </a:r>
            <a:r>
              <a:rPr lang="en-US" sz="2900" dirty="0">
                <a:solidFill>
                  <a:srgbClr val="804F3B"/>
                </a:solidFill>
                <a:latin typeface="Times Neue Roman"/>
              </a:rPr>
              <a:t> </a:t>
            </a:r>
            <a:r>
              <a:rPr lang="en-US" sz="2900" dirty="0" err="1">
                <a:solidFill>
                  <a:srgbClr val="804F3B"/>
                </a:solidFill>
                <a:latin typeface="Times Neue Roman"/>
              </a:rPr>
              <a:t>hỗ</a:t>
            </a:r>
            <a:r>
              <a:rPr lang="en-US" sz="2900" dirty="0">
                <a:solidFill>
                  <a:srgbClr val="804F3B"/>
                </a:solidFill>
                <a:latin typeface="Times Neue Roman"/>
              </a:rPr>
              <a:t> </a:t>
            </a:r>
            <a:r>
              <a:rPr lang="en-US" sz="2900" dirty="0" err="1">
                <a:solidFill>
                  <a:srgbClr val="804F3B"/>
                </a:solidFill>
                <a:latin typeface="Times Neue Roman"/>
              </a:rPr>
              <a:t>trợ</a:t>
            </a:r>
            <a:r>
              <a:rPr lang="en-US" sz="2900" dirty="0">
                <a:solidFill>
                  <a:srgbClr val="804F3B"/>
                </a:solidFill>
                <a:latin typeface="Times Neue Roman"/>
              </a:rPr>
              <a:t> </a:t>
            </a:r>
            <a:r>
              <a:rPr lang="en-US" sz="2900" dirty="0" err="1">
                <a:solidFill>
                  <a:srgbClr val="804F3B"/>
                </a:solidFill>
                <a:latin typeface="Times Neue Roman"/>
              </a:rPr>
              <a:t>mua</a:t>
            </a:r>
            <a:r>
              <a:rPr lang="en-US" sz="2900" dirty="0">
                <a:solidFill>
                  <a:srgbClr val="804F3B"/>
                </a:solidFill>
                <a:latin typeface="Times Neue Roman"/>
              </a:rPr>
              <a:t> </a:t>
            </a:r>
            <a:r>
              <a:rPr lang="en-US" sz="2900" dirty="0" err="1">
                <a:solidFill>
                  <a:srgbClr val="804F3B"/>
                </a:solidFill>
                <a:latin typeface="Times Neue Roman"/>
              </a:rPr>
              <a:t>hàng</a:t>
            </a:r>
            <a:r>
              <a:rPr lang="en-US" sz="2900" dirty="0">
                <a:solidFill>
                  <a:srgbClr val="804F3B"/>
                </a:solidFill>
                <a:latin typeface="Times Neue Roman"/>
              </a:rPr>
              <a:t>, </a:t>
            </a:r>
            <a:r>
              <a:rPr lang="en-US" sz="2900" dirty="0" err="1">
                <a:solidFill>
                  <a:srgbClr val="804F3B"/>
                </a:solidFill>
                <a:latin typeface="Times Neue Roman"/>
              </a:rPr>
              <a:t>trao</a:t>
            </a:r>
            <a:r>
              <a:rPr lang="en-US" sz="2900" dirty="0">
                <a:solidFill>
                  <a:srgbClr val="804F3B"/>
                </a:solidFill>
                <a:latin typeface="Times Neue Roman"/>
              </a:rPr>
              <a:t> </a:t>
            </a:r>
            <a:r>
              <a:rPr lang="en-US" sz="2900" dirty="0" err="1">
                <a:solidFill>
                  <a:srgbClr val="804F3B"/>
                </a:solidFill>
                <a:latin typeface="Times Neue Roman"/>
              </a:rPr>
              <a:t>đổi</a:t>
            </a:r>
            <a:r>
              <a:rPr lang="en-US" sz="2900" dirty="0">
                <a:solidFill>
                  <a:srgbClr val="804F3B"/>
                </a:solidFill>
                <a:latin typeface="Times Neue Roman"/>
              </a:rPr>
              <a:t> </a:t>
            </a:r>
            <a:r>
              <a:rPr lang="en-US" sz="2900" dirty="0" err="1">
                <a:solidFill>
                  <a:srgbClr val="804F3B"/>
                </a:solidFill>
                <a:latin typeface="Times Neue Roman"/>
              </a:rPr>
              <a:t>hàng</a:t>
            </a:r>
            <a:r>
              <a:rPr lang="en-US" sz="2900" dirty="0">
                <a:solidFill>
                  <a:srgbClr val="804F3B"/>
                </a:solidFill>
                <a:latin typeface="Times Neue Roman"/>
              </a:rPr>
              <a:t> </a:t>
            </a:r>
            <a:r>
              <a:rPr lang="en-US" sz="2900" dirty="0" err="1">
                <a:solidFill>
                  <a:srgbClr val="804F3B"/>
                </a:solidFill>
                <a:latin typeface="Times Neue Roman"/>
              </a:rPr>
              <a:t>hoá</a:t>
            </a:r>
            <a:r>
              <a:rPr lang="en-US" sz="2900" dirty="0">
                <a:solidFill>
                  <a:srgbClr val="804F3B"/>
                </a:solidFill>
                <a:latin typeface="Times Neue Roman"/>
              </a:rPr>
              <a:t> </a:t>
            </a:r>
            <a:r>
              <a:rPr lang="en-US" sz="2900" dirty="0" err="1">
                <a:solidFill>
                  <a:srgbClr val="804F3B"/>
                </a:solidFill>
                <a:latin typeface="Times Neue Roman"/>
              </a:rPr>
              <a:t>một</a:t>
            </a:r>
            <a:r>
              <a:rPr lang="en-US" sz="2900" dirty="0">
                <a:solidFill>
                  <a:srgbClr val="804F3B"/>
                </a:solidFill>
                <a:latin typeface="Times Neue Roman"/>
              </a:rPr>
              <a:t> </a:t>
            </a:r>
            <a:r>
              <a:rPr lang="en-US" sz="2900" dirty="0" err="1">
                <a:solidFill>
                  <a:srgbClr val="804F3B"/>
                </a:solidFill>
                <a:latin typeface="Times Neue Roman"/>
              </a:rPr>
              <a:t>cách</a:t>
            </a:r>
            <a:r>
              <a:rPr lang="en-US" sz="2900" dirty="0">
                <a:solidFill>
                  <a:srgbClr val="804F3B"/>
                </a:solidFill>
                <a:latin typeface="Times Neue Roman"/>
              </a:rPr>
              <a:t> </a:t>
            </a:r>
            <a:r>
              <a:rPr lang="en-US" sz="2900" dirty="0" err="1">
                <a:solidFill>
                  <a:srgbClr val="804F3B"/>
                </a:solidFill>
                <a:latin typeface="Times Neue Roman"/>
              </a:rPr>
              <a:t>dễ</a:t>
            </a:r>
            <a:r>
              <a:rPr lang="en-US" sz="2900" dirty="0">
                <a:solidFill>
                  <a:srgbClr val="804F3B"/>
                </a:solidFill>
                <a:latin typeface="Times Neue Roman"/>
              </a:rPr>
              <a:t> </a:t>
            </a:r>
            <a:r>
              <a:rPr lang="en-US" sz="2900" dirty="0" err="1">
                <a:solidFill>
                  <a:srgbClr val="804F3B"/>
                </a:solidFill>
                <a:latin typeface="Times Neue Roman"/>
              </a:rPr>
              <a:t>dàng</a:t>
            </a:r>
            <a:endParaRPr lang="en-US" sz="2900" dirty="0">
              <a:solidFill>
                <a:srgbClr val="804F3B"/>
              </a:solidFill>
              <a:latin typeface="Times Neue Roman"/>
            </a:endParaRPr>
          </a:p>
          <a:p>
            <a:pPr marL="626112" lvl="1" indent="-313056">
              <a:lnSpc>
                <a:spcPts val="4350"/>
              </a:lnSpc>
              <a:buFont typeface="Arial"/>
              <a:buChar char="•"/>
            </a:pPr>
            <a:r>
              <a:rPr lang="en-US" sz="2900" dirty="0" err="1">
                <a:solidFill>
                  <a:srgbClr val="804F3B"/>
                </a:solidFill>
                <a:latin typeface="Times Neue Roman"/>
              </a:rPr>
              <a:t>Góp</a:t>
            </a:r>
            <a:r>
              <a:rPr lang="en-US" sz="2900" dirty="0">
                <a:solidFill>
                  <a:srgbClr val="804F3B"/>
                </a:solidFill>
                <a:latin typeface="Times Neue Roman"/>
              </a:rPr>
              <a:t> </a:t>
            </a:r>
            <a:r>
              <a:rPr lang="en-US" sz="2900" dirty="0" err="1">
                <a:solidFill>
                  <a:srgbClr val="804F3B"/>
                </a:solidFill>
                <a:latin typeface="Times Neue Roman"/>
              </a:rPr>
              <a:t>phần</a:t>
            </a:r>
            <a:r>
              <a:rPr lang="en-US" sz="2900" dirty="0">
                <a:solidFill>
                  <a:srgbClr val="804F3B"/>
                </a:solidFill>
                <a:latin typeface="Times Neue Roman"/>
              </a:rPr>
              <a:t> </a:t>
            </a:r>
            <a:r>
              <a:rPr lang="en-US" sz="2900" dirty="0" err="1">
                <a:solidFill>
                  <a:srgbClr val="804F3B"/>
                </a:solidFill>
                <a:latin typeface="Times Neue Roman"/>
              </a:rPr>
              <a:t>xây</a:t>
            </a:r>
            <a:r>
              <a:rPr lang="en-US" sz="2900" dirty="0">
                <a:solidFill>
                  <a:srgbClr val="804F3B"/>
                </a:solidFill>
                <a:latin typeface="Times Neue Roman"/>
              </a:rPr>
              <a:t> </a:t>
            </a:r>
            <a:r>
              <a:rPr lang="en-US" sz="2900" dirty="0" err="1">
                <a:solidFill>
                  <a:srgbClr val="804F3B"/>
                </a:solidFill>
                <a:latin typeface="Times Neue Roman"/>
              </a:rPr>
              <a:t>dựng</a:t>
            </a:r>
            <a:r>
              <a:rPr lang="en-US" sz="2900" dirty="0">
                <a:solidFill>
                  <a:srgbClr val="804F3B"/>
                </a:solidFill>
                <a:latin typeface="Times Neue Roman"/>
              </a:rPr>
              <a:t> </a:t>
            </a:r>
            <a:r>
              <a:rPr lang="en-US" sz="2900" dirty="0" err="1">
                <a:solidFill>
                  <a:srgbClr val="804F3B"/>
                </a:solidFill>
                <a:latin typeface="Times Neue Roman"/>
              </a:rPr>
              <a:t>nền</a:t>
            </a:r>
            <a:r>
              <a:rPr lang="en-US" sz="2900" dirty="0">
                <a:solidFill>
                  <a:srgbClr val="804F3B"/>
                </a:solidFill>
                <a:latin typeface="Times Neue Roman"/>
              </a:rPr>
              <a:t> </a:t>
            </a:r>
            <a:r>
              <a:rPr lang="en-US" sz="2900" dirty="0" err="1">
                <a:solidFill>
                  <a:srgbClr val="804F3B"/>
                </a:solidFill>
                <a:latin typeface="Times Neue Roman"/>
              </a:rPr>
              <a:t>kinh</a:t>
            </a:r>
            <a:r>
              <a:rPr lang="en-US" sz="2900" dirty="0">
                <a:solidFill>
                  <a:srgbClr val="804F3B"/>
                </a:solidFill>
                <a:latin typeface="Times Neue Roman"/>
              </a:rPr>
              <a:t> </a:t>
            </a:r>
            <a:r>
              <a:rPr lang="en-US" sz="2900" dirty="0" err="1">
                <a:solidFill>
                  <a:srgbClr val="804F3B"/>
                </a:solidFill>
                <a:latin typeface="Times Neue Roman"/>
              </a:rPr>
              <a:t>tế</a:t>
            </a:r>
            <a:r>
              <a:rPr lang="en-US" sz="2900" dirty="0">
                <a:solidFill>
                  <a:srgbClr val="804F3B"/>
                </a:solidFill>
                <a:latin typeface="Times Neue Roman"/>
              </a:rPr>
              <a:t> </a:t>
            </a:r>
            <a:r>
              <a:rPr lang="en-US" sz="2900" dirty="0" err="1">
                <a:solidFill>
                  <a:srgbClr val="804F3B"/>
                </a:solidFill>
                <a:latin typeface="Times Neue Roman"/>
              </a:rPr>
              <a:t>theo</a:t>
            </a:r>
            <a:r>
              <a:rPr lang="en-US" sz="2900" dirty="0">
                <a:solidFill>
                  <a:srgbClr val="804F3B"/>
                </a:solidFill>
                <a:latin typeface="Times Neue Roman"/>
              </a:rPr>
              <a:t> </a:t>
            </a:r>
            <a:r>
              <a:rPr lang="en-US" sz="2900" dirty="0" err="1">
                <a:solidFill>
                  <a:srgbClr val="804F3B"/>
                </a:solidFill>
                <a:latin typeface="Times Neue Roman"/>
              </a:rPr>
              <a:t>hướng</a:t>
            </a:r>
            <a:r>
              <a:rPr lang="en-US" sz="2900" dirty="0">
                <a:solidFill>
                  <a:srgbClr val="804F3B"/>
                </a:solidFill>
                <a:latin typeface="Times Neue Roman"/>
              </a:rPr>
              <a:t> </a:t>
            </a:r>
            <a:r>
              <a:rPr lang="en-US" sz="2900" dirty="0" err="1">
                <a:solidFill>
                  <a:srgbClr val="804F3B"/>
                </a:solidFill>
                <a:latin typeface="Times Neue Roman"/>
              </a:rPr>
              <a:t>hiện</a:t>
            </a:r>
            <a:r>
              <a:rPr lang="en-US" sz="2900" dirty="0">
                <a:solidFill>
                  <a:srgbClr val="804F3B"/>
                </a:solidFill>
                <a:latin typeface="Times Neue Roman"/>
              </a:rPr>
              <a:t> </a:t>
            </a:r>
            <a:r>
              <a:rPr lang="en-US" sz="2900" dirty="0" err="1">
                <a:solidFill>
                  <a:srgbClr val="804F3B"/>
                </a:solidFill>
                <a:latin typeface="Times Neue Roman"/>
              </a:rPr>
              <a:t>đại</a:t>
            </a:r>
            <a:endParaRPr lang="en-US" sz="2900" dirty="0">
              <a:solidFill>
                <a:srgbClr val="804F3B"/>
              </a:solidFill>
              <a:latin typeface="Times Neue Roman"/>
            </a:endParaRPr>
          </a:p>
        </p:txBody>
      </p:sp>
      <p:sp>
        <p:nvSpPr>
          <p:cNvPr id="7" name="TextBox 7"/>
          <p:cNvSpPr txBox="1"/>
          <p:nvPr/>
        </p:nvSpPr>
        <p:spPr>
          <a:xfrm>
            <a:off x="981708" y="1936796"/>
            <a:ext cx="3895092" cy="619400"/>
          </a:xfrm>
          <a:prstGeom prst="rect">
            <a:avLst/>
          </a:prstGeom>
        </p:spPr>
        <p:txBody>
          <a:bodyPr wrap="square" lIns="0" tIns="0" rIns="0" bIns="0" rtlCol="0" anchor="t">
            <a:spAutoFit/>
          </a:bodyPr>
          <a:lstStyle/>
          <a:p>
            <a:pPr algn="ctr">
              <a:lnSpc>
                <a:spcPts val="5040"/>
              </a:lnSpc>
            </a:pPr>
            <a:r>
              <a:rPr lang="en-US" sz="3600" dirty="0" err="1">
                <a:solidFill>
                  <a:srgbClr val="804F3B"/>
                </a:solidFill>
                <a:latin typeface="Times Neue Roman Bold"/>
              </a:rPr>
              <a:t>Lý</a:t>
            </a:r>
            <a:r>
              <a:rPr lang="en-US" sz="3600" dirty="0">
                <a:solidFill>
                  <a:srgbClr val="804F3B"/>
                </a:solidFill>
                <a:latin typeface="Times Neue Roman Bold"/>
              </a:rPr>
              <a:t> do </a:t>
            </a:r>
            <a:r>
              <a:rPr lang="en-US" sz="3600" dirty="0" err="1">
                <a:solidFill>
                  <a:srgbClr val="804F3B"/>
                </a:solidFill>
                <a:latin typeface="Times Neue Roman Bold"/>
              </a:rPr>
              <a:t>chọn</a:t>
            </a:r>
            <a:r>
              <a:rPr lang="en-US" sz="3600" dirty="0">
                <a:solidFill>
                  <a:srgbClr val="804F3B"/>
                </a:solidFill>
                <a:latin typeface="Times Neue Roman Bold"/>
              </a:rPr>
              <a:t> </a:t>
            </a:r>
            <a:r>
              <a:rPr lang="en-US" sz="3600" dirty="0" err="1">
                <a:solidFill>
                  <a:srgbClr val="804F3B"/>
                </a:solidFill>
                <a:latin typeface="Times Neue Roman Bold"/>
              </a:rPr>
              <a:t>đề</a:t>
            </a:r>
            <a:r>
              <a:rPr lang="en-US" sz="3600" dirty="0">
                <a:solidFill>
                  <a:srgbClr val="804F3B"/>
                </a:solidFill>
                <a:latin typeface="Times Neue Roman Bold"/>
              </a:rPr>
              <a:t> </a:t>
            </a:r>
            <a:r>
              <a:rPr lang="en-US" sz="3600" dirty="0" err="1">
                <a:solidFill>
                  <a:srgbClr val="804F3B"/>
                </a:solidFill>
                <a:latin typeface="Times Neue Roman Bold"/>
              </a:rPr>
              <a:t>tài</a:t>
            </a:r>
            <a:endParaRPr lang="en-US" sz="3600" dirty="0">
              <a:solidFill>
                <a:srgbClr val="804F3B"/>
              </a:solidFill>
              <a:latin typeface="Times Neue Roman Bold"/>
            </a:endParaRPr>
          </a:p>
        </p:txBody>
      </p:sp>
      <p:sp>
        <p:nvSpPr>
          <p:cNvPr id="8" name="TextBox 8"/>
          <p:cNvSpPr txBox="1"/>
          <p:nvPr/>
        </p:nvSpPr>
        <p:spPr>
          <a:xfrm>
            <a:off x="9144000" y="1936796"/>
            <a:ext cx="3895092" cy="605935"/>
          </a:xfrm>
          <a:prstGeom prst="rect">
            <a:avLst/>
          </a:prstGeom>
        </p:spPr>
        <p:txBody>
          <a:bodyPr wrap="square" lIns="0" tIns="0" rIns="0" bIns="0" rtlCol="0" anchor="t">
            <a:spAutoFit/>
          </a:bodyPr>
          <a:lstStyle/>
          <a:p>
            <a:pPr algn="ctr">
              <a:lnSpc>
                <a:spcPts val="4900"/>
              </a:lnSpc>
            </a:pPr>
            <a:r>
              <a:rPr lang="en-US" sz="3500" dirty="0" err="1">
                <a:solidFill>
                  <a:srgbClr val="804F3B"/>
                </a:solidFill>
                <a:latin typeface="Times Neue Roman Bold"/>
              </a:rPr>
              <a:t>Mục</a:t>
            </a:r>
            <a:r>
              <a:rPr lang="en-US" sz="3500" dirty="0">
                <a:solidFill>
                  <a:srgbClr val="804F3B"/>
                </a:solidFill>
                <a:latin typeface="Times Neue Roman Bold"/>
              </a:rPr>
              <a:t> </a:t>
            </a:r>
            <a:r>
              <a:rPr lang="en-US" sz="3500" dirty="0" err="1">
                <a:solidFill>
                  <a:srgbClr val="804F3B"/>
                </a:solidFill>
                <a:latin typeface="Times Neue Roman Bold"/>
              </a:rPr>
              <a:t>đính</a:t>
            </a:r>
            <a:r>
              <a:rPr lang="en-US" sz="3500" dirty="0">
                <a:solidFill>
                  <a:srgbClr val="804F3B"/>
                </a:solidFill>
                <a:latin typeface="Times Neue Roman Bold"/>
              </a:rPr>
              <a:t> </a:t>
            </a:r>
            <a:r>
              <a:rPr lang="en-US" sz="3500" dirty="0" err="1">
                <a:solidFill>
                  <a:srgbClr val="804F3B"/>
                </a:solidFill>
                <a:latin typeface="Times Neue Roman Bold"/>
              </a:rPr>
              <a:t>xây</a:t>
            </a:r>
            <a:r>
              <a:rPr lang="en-US" sz="3500" dirty="0">
                <a:solidFill>
                  <a:srgbClr val="804F3B"/>
                </a:solidFill>
                <a:latin typeface="Times Neue Roman Bold"/>
              </a:rPr>
              <a:t> </a:t>
            </a:r>
            <a:r>
              <a:rPr lang="en-US" sz="3500" dirty="0" err="1">
                <a:solidFill>
                  <a:srgbClr val="804F3B"/>
                </a:solidFill>
                <a:latin typeface="Times Neue Roman Bold"/>
              </a:rPr>
              <a:t>dựng</a:t>
            </a:r>
            <a:endParaRPr lang="en-US" sz="3500" dirty="0">
              <a:solidFill>
                <a:srgbClr val="804F3B"/>
              </a:solidFill>
              <a:latin typeface="Times Neue Roman Bold"/>
            </a:endParaRPr>
          </a:p>
        </p:txBody>
      </p:sp>
      <p:sp>
        <p:nvSpPr>
          <p:cNvPr id="9" name="TextBox 9"/>
          <p:cNvSpPr txBox="1"/>
          <p:nvPr/>
        </p:nvSpPr>
        <p:spPr>
          <a:xfrm>
            <a:off x="8632253" y="2991824"/>
            <a:ext cx="8108532" cy="2209836"/>
          </a:xfrm>
          <a:prstGeom prst="rect">
            <a:avLst/>
          </a:prstGeom>
        </p:spPr>
        <p:txBody>
          <a:bodyPr wrap="square" lIns="0" tIns="0" rIns="0" bIns="0" rtlCol="0" anchor="t">
            <a:spAutoFit/>
          </a:bodyPr>
          <a:lstStyle/>
          <a:p>
            <a:pPr marL="626112" lvl="1" indent="-313056">
              <a:lnSpc>
                <a:spcPts val="4350"/>
              </a:lnSpc>
              <a:buFont typeface="Arial"/>
              <a:buChar char="•"/>
            </a:pPr>
            <a:r>
              <a:rPr lang="en-US" sz="2900" dirty="0" err="1">
                <a:solidFill>
                  <a:srgbClr val="804F3B"/>
                </a:solidFill>
                <a:latin typeface="Times Neue Roman"/>
              </a:rPr>
              <a:t>Xây</a:t>
            </a:r>
            <a:r>
              <a:rPr lang="en-US" sz="2900" dirty="0">
                <a:solidFill>
                  <a:srgbClr val="804F3B"/>
                </a:solidFill>
                <a:latin typeface="Times Neue Roman"/>
              </a:rPr>
              <a:t> </a:t>
            </a:r>
            <a:r>
              <a:rPr lang="en-US" sz="2900" dirty="0" err="1">
                <a:solidFill>
                  <a:srgbClr val="804F3B"/>
                </a:solidFill>
                <a:latin typeface="Times Neue Roman"/>
              </a:rPr>
              <a:t>dựng</a:t>
            </a:r>
            <a:r>
              <a:rPr lang="en-US" sz="2900" dirty="0">
                <a:solidFill>
                  <a:srgbClr val="804F3B"/>
                </a:solidFill>
                <a:latin typeface="Times Neue Roman"/>
              </a:rPr>
              <a:t> </a:t>
            </a:r>
            <a:r>
              <a:rPr lang="en-US" sz="2900" dirty="0" err="1">
                <a:solidFill>
                  <a:srgbClr val="804F3B"/>
                </a:solidFill>
                <a:latin typeface="Times Neue Roman"/>
              </a:rPr>
              <a:t>kênh</a:t>
            </a:r>
            <a:r>
              <a:rPr lang="en-US" sz="2900" dirty="0">
                <a:solidFill>
                  <a:srgbClr val="804F3B"/>
                </a:solidFill>
                <a:latin typeface="Times Neue Roman"/>
              </a:rPr>
              <a:t> </a:t>
            </a:r>
            <a:r>
              <a:rPr lang="en-US" sz="2900" dirty="0" err="1">
                <a:solidFill>
                  <a:srgbClr val="804F3B"/>
                </a:solidFill>
                <a:latin typeface="Times Neue Roman"/>
              </a:rPr>
              <a:t>bán</a:t>
            </a:r>
            <a:r>
              <a:rPr lang="en-US" sz="2900" dirty="0">
                <a:solidFill>
                  <a:srgbClr val="804F3B"/>
                </a:solidFill>
                <a:latin typeface="Times Neue Roman"/>
              </a:rPr>
              <a:t> </a:t>
            </a:r>
            <a:r>
              <a:rPr lang="en-US" sz="2900" dirty="0" err="1">
                <a:solidFill>
                  <a:srgbClr val="804F3B"/>
                </a:solidFill>
                <a:latin typeface="Times Neue Roman"/>
              </a:rPr>
              <a:t>hàng</a:t>
            </a:r>
            <a:r>
              <a:rPr lang="en-US" sz="2900" dirty="0">
                <a:solidFill>
                  <a:srgbClr val="804F3B"/>
                </a:solidFill>
                <a:latin typeface="Times Neue Roman"/>
              </a:rPr>
              <a:t> Zero Waste </a:t>
            </a:r>
            <a:r>
              <a:rPr lang="en-US" sz="2900" dirty="0" err="1">
                <a:solidFill>
                  <a:srgbClr val="804F3B"/>
                </a:solidFill>
                <a:latin typeface="Times Neue Roman"/>
              </a:rPr>
              <a:t>cho</a:t>
            </a:r>
            <a:r>
              <a:rPr lang="en-US" sz="2900" dirty="0">
                <a:solidFill>
                  <a:srgbClr val="804F3B"/>
                </a:solidFill>
                <a:latin typeface="Times Neue Roman"/>
              </a:rPr>
              <a:t> </a:t>
            </a:r>
            <a:r>
              <a:rPr lang="en-US" sz="2900" dirty="0" err="1">
                <a:solidFill>
                  <a:srgbClr val="804F3B"/>
                </a:solidFill>
                <a:latin typeface="Times Neue Roman"/>
              </a:rPr>
              <a:t>người</a:t>
            </a:r>
            <a:r>
              <a:rPr lang="en-US" sz="2900" dirty="0">
                <a:solidFill>
                  <a:srgbClr val="804F3B"/>
                </a:solidFill>
                <a:latin typeface="Times Neue Roman"/>
              </a:rPr>
              <a:t> </a:t>
            </a:r>
            <a:r>
              <a:rPr lang="en-US" sz="2900" dirty="0" err="1">
                <a:solidFill>
                  <a:srgbClr val="804F3B"/>
                </a:solidFill>
                <a:latin typeface="Times Neue Roman"/>
              </a:rPr>
              <a:t>bán</a:t>
            </a:r>
            <a:r>
              <a:rPr lang="en-US" sz="2900" dirty="0">
                <a:solidFill>
                  <a:srgbClr val="804F3B"/>
                </a:solidFill>
                <a:latin typeface="Times Neue Roman"/>
              </a:rPr>
              <a:t> </a:t>
            </a:r>
            <a:r>
              <a:rPr lang="en-US" sz="2900" dirty="0" err="1">
                <a:solidFill>
                  <a:srgbClr val="804F3B"/>
                </a:solidFill>
                <a:latin typeface="Times Neue Roman"/>
              </a:rPr>
              <a:t>hàng</a:t>
            </a:r>
            <a:r>
              <a:rPr lang="en-US" sz="2900" dirty="0">
                <a:solidFill>
                  <a:srgbClr val="804F3B"/>
                </a:solidFill>
                <a:latin typeface="Times Neue Roman"/>
              </a:rPr>
              <a:t> online</a:t>
            </a:r>
          </a:p>
          <a:p>
            <a:pPr marL="626112" lvl="1" indent="-313056">
              <a:lnSpc>
                <a:spcPts val="4350"/>
              </a:lnSpc>
              <a:buFont typeface="Arial"/>
              <a:buChar char="•"/>
            </a:pPr>
            <a:r>
              <a:rPr lang="en-US" sz="2900" dirty="0" err="1">
                <a:solidFill>
                  <a:srgbClr val="804F3B"/>
                </a:solidFill>
                <a:latin typeface="Times Neue Roman"/>
              </a:rPr>
              <a:t>Phát</a:t>
            </a:r>
            <a:r>
              <a:rPr lang="en-US" sz="2900" dirty="0">
                <a:solidFill>
                  <a:srgbClr val="804F3B"/>
                </a:solidFill>
                <a:latin typeface="Times Neue Roman"/>
              </a:rPr>
              <a:t> </a:t>
            </a:r>
            <a:r>
              <a:rPr lang="en-US" sz="2900" dirty="0" err="1">
                <a:solidFill>
                  <a:srgbClr val="804F3B"/>
                </a:solidFill>
                <a:latin typeface="Times Neue Roman"/>
              </a:rPr>
              <a:t>triển</a:t>
            </a:r>
            <a:r>
              <a:rPr lang="en-US" sz="2900" dirty="0">
                <a:solidFill>
                  <a:srgbClr val="804F3B"/>
                </a:solidFill>
                <a:latin typeface="Times Neue Roman"/>
              </a:rPr>
              <a:t> </a:t>
            </a:r>
            <a:r>
              <a:rPr lang="en-US" sz="2900" dirty="0" err="1">
                <a:solidFill>
                  <a:srgbClr val="804F3B"/>
                </a:solidFill>
                <a:latin typeface="Times Neue Roman"/>
              </a:rPr>
              <a:t>thương</a:t>
            </a:r>
            <a:r>
              <a:rPr lang="en-US" sz="2900" dirty="0">
                <a:solidFill>
                  <a:srgbClr val="804F3B"/>
                </a:solidFill>
                <a:latin typeface="Times Neue Roman"/>
              </a:rPr>
              <a:t> </a:t>
            </a:r>
            <a:r>
              <a:rPr lang="en-US" sz="2900" dirty="0" err="1">
                <a:solidFill>
                  <a:srgbClr val="804F3B"/>
                </a:solidFill>
                <a:latin typeface="Times Neue Roman"/>
              </a:rPr>
              <a:t>hiệu</a:t>
            </a:r>
            <a:r>
              <a:rPr lang="en-US" sz="2900" dirty="0">
                <a:solidFill>
                  <a:srgbClr val="804F3B"/>
                </a:solidFill>
                <a:latin typeface="Times Neue Roman"/>
              </a:rPr>
              <a:t> </a:t>
            </a:r>
            <a:r>
              <a:rPr lang="en-US" sz="2900" dirty="0" err="1">
                <a:solidFill>
                  <a:srgbClr val="804F3B"/>
                </a:solidFill>
                <a:latin typeface="Times Neue Roman"/>
              </a:rPr>
              <a:t>cho</a:t>
            </a:r>
            <a:r>
              <a:rPr lang="en-US" sz="2900" dirty="0">
                <a:solidFill>
                  <a:srgbClr val="804F3B"/>
                </a:solidFill>
                <a:latin typeface="Times Neue Roman"/>
              </a:rPr>
              <a:t> </a:t>
            </a:r>
            <a:r>
              <a:rPr lang="en-US" sz="2900" dirty="0" err="1">
                <a:solidFill>
                  <a:srgbClr val="804F3B"/>
                </a:solidFill>
                <a:latin typeface="Times Neue Roman"/>
              </a:rPr>
              <a:t>các</a:t>
            </a:r>
            <a:r>
              <a:rPr lang="en-US" sz="2900" dirty="0">
                <a:solidFill>
                  <a:srgbClr val="804F3B"/>
                </a:solidFill>
                <a:latin typeface="Times Neue Roman"/>
              </a:rPr>
              <a:t> </a:t>
            </a:r>
            <a:r>
              <a:rPr lang="en-US" sz="2900" dirty="0" err="1">
                <a:solidFill>
                  <a:srgbClr val="804F3B"/>
                </a:solidFill>
                <a:latin typeface="Times Neue Roman"/>
              </a:rPr>
              <a:t>bên</a:t>
            </a:r>
            <a:r>
              <a:rPr lang="en-US" sz="2900" dirty="0">
                <a:solidFill>
                  <a:srgbClr val="804F3B"/>
                </a:solidFill>
                <a:latin typeface="Times Neue Roman"/>
              </a:rPr>
              <a:t> </a:t>
            </a:r>
            <a:r>
              <a:rPr lang="en-US" sz="2900" dirty="0" err="1">
                <a:solidFill>
                  <a:srgbClr val="804F3B"/>
                </a:solidFill>
                <a:latin typeface="Times Neue Roman"/>
              </a:rPr>
              <a:t>bán</a:t>
            </a:r>
            <a:r>
              <a:rPr lang="en-US" sz="2900" dirty="0">
                <a:solidFill>
                  <a:srgbClr val="804F3B"/>
                </a:solidFill>
                <a:latin typeface="Times Neue Roman"/>
              </a:rPr>
              <a:t> </a:t>
            </a:r>
            <a:r>
              <a:rPr lang="en-US" sz="2900" dirty="0" err="1">
                <a:solidFill>
                  <a:srgbClr val="804F3B"/>
                </a:solidFill>
                <a:latin typeface="Times Neue Roman"/>
              </a:rPr>
              <a:t>hàng</a:t>
            </a:r>
            <a:endParaRPr lang="en-US" sz="2900" dirty="0">
              <a:solidFill>
                <a:srgbClr val="804F3B"/>
              </a:solidFill>
              <a:latin typeface="Times Neue Roman"/>
            </a:endParaRPr>
          </a:p>
          <a:p>
            <a:pPr marL="626112" lvl="1" indent="-313056">
              <a:lnSpc>
                <a:spcPts val="4350"/>
              </a:lnSpc>
              <a:buFont typeface="Arial"/>
              <a:buChar char="•"/>
            </a:pPr>
            <a:r>
              <a:rPr lang="en-US" sz="2900" dirty="0" err="1">
                <a:solidFill>
                  <a:srgbClr val="804F3B"/>
                </a:solidFill>
                <a:latin typeface="Times Neue Roman"/>
              </a:rPr>
              <a:t>Chăm</a:t>
            </a:r>
            <a:r>
              <a:rPr lang="en-US" sz="2900" dirty="0">
                <a:solidFill>
                  <a:srgbClr val="804F3B"/>
                </a:solidFill>
                <a:latin typeface="Times Neue Roman"/>
              </a:rPr>
              <a:t> </a:t>
            </a:r>
            <a:r>
              <a:rPr lang="en-US" sz="2900" dirty="0" err="1">
                <a:solidFill>
                  <a:srgbClr val="804F3B"/>
                </a:solidFill>
                <a:latin typeface="Times Neue Roman"/>
              </a:rPr>
              <a:t>sóc</a:t>
            </a:r>
            <a:r>
              <a:rPr lang="en-US" sz="2900" dirty="0">
                <a:solidFill>
                  <a:srgbClr val="804F3B"/>
                </a:solidFill>
                <a:latin typeface="Times Neue Roman"/>
              </a:rPr>
              <a:t>, </a:t>
            </a:r>
            <a:r>
              <a:rPr lang="en-US" sz="2900" dirty="0" err="1">
                <a:solidFill>
                  <a:srgbClr val="804F3B"/>
                </a:solidFill>
                <a:latin typeface="Times Neue Roman"/>
              </a:rPr>
              <a:t>hỗ</a:t>
            </a:r>
            <a:r>
              <a:rPr lang="en-US" sz="2900" dirty="0">
                <a:solidFill>
                  <a:srgbClr val="804F3B"/>
                </a:solidFill>
                <a:latin typeface="Times Neue Roman"/>
              </a:rPr>
              <a:t> </a:t>
            </a:r>
            <a:r>
              <a:rPr lang="en-US" sz="2900" dirty="0" err="1">
                <a:solidFill>
                  <a:srgbClr val="804F3B"/>
                </a:solidFill>
                <a:latin typeface="Times Neue Roman"/>
              </a:rPr>
              <a:t>trợ</a:t>
            </a:r>
            <a:r>
              <a:rPr lang="en-US" sz="2900" dirty="0">
                <a:solidFill>
                  <a:srgbClr val="804F3B"/>
                </a:solidFill>
                <a:latin typeface="Times Neue Roman"/>
              </a:rPr>
              <a:t> </a:t>
            </a:r>
            <a:r>
              <a:rPr lang="en-US" sz="2900" dirty="0" err="1">
                <a:solidFill>
                  <a:srgbClr val="804F3B"/>
                </a:solidFill>
                <a:latin typeface="Times Neue Roman"/>
              </a:rPr>
              <a:t>khách</a:t>
            </a:r>
            <a:r>
              <a:rPr lang="en-US" sz="2900" dirty="0">
                <a:solidFill>
                  <a:srgbClr val="804F3B"/>
                </a:solidFill>
                <a:latin typeface="Times Neue Roman"/>
              </a:rPr>
              <a:t> </a:t>
            </a:r>
            <a:r>
              <a:rPr lang="en-US" sz="2900" dirty="0" err="1">
                <a:solidFill>
                  <a:srgbClr val="804F3B"/>
                </a:solidFill>
                <a:latin typeface="Times Neue Roman"/>
              </a:rPr>
              <a:t>hàng</a:t>
            </a:r>
            <a:r>
              <a:rPr lang="en-US" sz="2900" dirty="0">
                <a:solidFill>
                  <a:srgbClr val="804F3B"/>
                </a:solidFill>
                <a:latin typeface="Times Neue Roman"/>
              </a:rPr>
              <a:t> </a:t>
            </a:r>
            <a:r>
              <a:rPr lang="en-US" sz="2900" dirty="0" err="1">
                <a:solidFill>
                  <a:srgbClr val="804F3B"/>
                </a:solidFill>
                <a:latin typeface="Times Neue Roman"/>
              </a:rPr>
              <a:t>một</a:t>
            </a:r>
            <a:r>
              <a:rPr lang="en-US" sz="2900" dirty="0">
                <a:solidFill>
                  <a:srgbClr val="804F3B"/>
                </a:solidFill>
                <a:latin typeface="Times Neue Roman"/>
              </a:rPr>
              <a:t> </a:t>
            </a:r>
            <a:r>
              <a:rPr lang="en-US" sz="2900" dirty="0" err="1">
                <a:solidFill>
                  <a:srgbClr val="804F3B"/>
                </a:solidFill>
                <a:latin typeface="Times Neue Roman"/>
              </a:rPr>
              <a:t>cách</a:t>
            </a:r>
            <a:r>
              <a:rPr lang="en-US" sz="2900" dirty="0">
                <a:solidFill>
                  <a:srgbClr val="804F3B"/>
                </a:solidFill>
                <a:latin typeface="Times Neue Roman"/>
              </a:rPr>
              <a:t> </a:t>
            </a:r>
            <a:r>
              <a:rPr lang="en-US" sz="2900" dirty="0" err="1">
                <a:solidFill>
                  <a:srgbClr val="804F3B"/>
                </a:solidFill>
                <a:latin typeface="Times Neue Roman"/>
              </a:rPr>
              <a:t>dễ</a:t>
            </a:r>
            <a:r>
              <a:rPr lang="en-US" sz="2900" dirty="0">
                <a:solidFill>
                  <a:srgbClr val="804F3B"/>
                </a:solidFill>
                <a:latin typeface="Times Neue Roman"/>
              </a:rPr>
              <a:t> </a:t>
            </a:r>
            <a:r>
              <a:rPr lang="en-US" sz="2900" dirty="0" err="1">
                <a:solidFill>
                  <a:srgbClr val="804F3B"/>
                </a:solidFill>
                <a:latin typeface="Times Neue Roman"/>
              </a:rPr>
              <a:t>dàng</a:t>
            </a:r>
            <a:endParaRPr lang="en-US" sz="2900" dirty="0">
              <a:solidFill>
                <a:srgbClr val="804F3B"/>
              </a:solidFill>
              <a:latin typeface="Times Neue Roman"/>
            </a:endParaRPr>
          </a:p>
        </p:txBody>
      </p:sp>
      <p:sp>
        <p:nvSpPr>
          <p:cNvPr id="10" name="TextBox 10"/>
          <p:cNvSpPr txBox="1"/>
          <p:nvPr/>
        </p:nvSpPr>
        <p:spPr>
          <a:xfrm>
            <a:off x="981708" y="6524034"/>
            <a:ext cx="2142492" cy="605935"/>
          </a:xfrm>
          <a:prstGeom prst="rect">
            <a:avLst/>
          </a:prstGeom>
        </p:spPr>
        <p:txBody>
          <a:bodyPr wrap="square" lIns="0" tIns="0" rIns="0" bIns="0" rtlCol="0" anchor="t">
            <a:spAutoFit/>
          </a:bodyPr>
          <a:lstStyle/>
          <a:p>
            <a:pPr algn="ctr">
              <a:lnSpc>
                <a:spcPts val="4900"/>
              </a:lnSpc>
            </a:pPr>
            <a:r>
              <a:rPr lang="en-US" sz="3500" dirty="0" err="1">
                <a:solidFill>
                  <a:srgbClr val="804F3B"/>
                </a:solidFill>
                <a:latin typeface="Times Neue Roman Bold"/>
              </a:rPr>
              <a:t>Yêu</a:t>
            </a:r>
            <a:r>
              <a:rPr lang="en-US" sz="3500" dirty="0">
                <a:solidFill>
                  <a:srgbClr val="804F3B"/>
                </a:solidFill>
                <a:latin typeface="Times Neue Roman Bold"/>
              </a:rPr>
              <a:t> </a:t>
            </a:r>
            <a:r>
              <a:rPr lang="en-US" sz="3500" dirty="0" err="1">
                <a:solidFill>
                  <a:srgbClr val="804F3B"/>
                </a:solidFill>
                <a:latin typeface="Times Neue Roman Bold"/>
              </a:rPr>
              <a:t>cầu</a:t>
            </a:r>
            <a:endParaRPr lang="en-US" sz="3500" dirty="0">
              <a:solidFill>
                <a:srgbClr val="804F3B"/>
              </a:solidFill>
              <a:latin typeface="Times Neue Roman Bold"/>
            </a:endParaRPr>
          </a:p>
        </p:txBody>
      </p:sp>
      <p:sp>
        <p:nvSpPr>
          <p:cNvPr id="11" name="TextBox 11"/>
          <p:cNvSpPr txBox="1"/>
          <p:nvPr/>
        </p:nvSpPr>
        <p:spPr>
          <a:xfrm>
            <a:off x="1014366" y="7435304"/>
            <a:ext cx="12024726" cy="1645579"/>
          </a:xfrm>
          <a:prstGeom prst="rect">
            <a:avLst/>
          </a:prstGeom>
        </p:spPr>
        <p:txBody>
          <a:bodyPr wrap="square" lIns="0" tIns="0" rIns="0" bIns="0" rtlCol="0" anchor="t">
            <a:spAutoFit/>
          </a:bodyPr>
          <a:lstStyle/>
          <a:p>
            <a:pPr marL="626111" lvl="1" indent="-313055">
              <a:lnSpc>
                <a:spcPts val="4350"/>
              </a:lnSpc>
              <a:buFont typeface="Arial"/>
              <a:buChar char="•"/>
            </a:pPr>
            <a:r>
              <a:rPr lang="en-US" sz="2900" dirty="0" err="1">
                <a:solidFill>
                  <a:srgbClr val="804F3B"/>
                </a:solidFill>
                <a:latin typeface="Times Neue Roman"/>
              </a:rPr>
              <a:t>Xây</a:t>
            </a:r>
            <a:r>
              <a:rPr lang="en-US" sz="2900" dirty="0">
                <a:solidFill>
                  <a:srgbClr val="804F3B"/>
                </a:solidFill>
                <a:latin typeface="Times Neue Roman"/>
              </a:rPr>
              <a:t> </a:t>
            </a:r>
            <a:r>
              <a:rPr lang="en-US" sz="2900" dirty="0" err="1">
                <a:solidFill>
                  <a:srgbClr val="804F3B"/>
                </a:solidFill>
                <a:latin typeface="Times Neue Roman"/>
              </a:rPr>
              <a:t>dựng</a:t>
            </a:r>
            <a:r>
              <a:rPr lang="en-US" sz="2900" dirty="0">
                <a:solidFill>
                  <a:srgbClr val="804F3B"/>
                </a:solidFill>
                <a:latin typeface="Times Neue Roman"/>
              </a:rPr>
              <a:t> Website </a:t>
            </a:r>
            <a:r>
              <a:rPr lang="en-US" sz="2900" dirty="0" err="1">
                <a:solidFill>
                  <a:srgbClr val="804F3B"/>
                </a:solidFill>
                <a:latin typeface="Times Neue Roman"/>
              </a:rPr>
              <a:t>chuyên</a:t>
            </a:r>
            <a:r>
              <a:rPr lang="en-US" sz="2900" dirty="0">
                <a:solidFill>
                  <a:srgbClr val="804F3B"/>
                </a:solidFill>
                <a:latin typeface="Times Neue Roman"/>
              </a:rPr>
              <a:t> </a:t>
            </a:r>
            <a:r>
              <a:rPr lang="en-US" sz="2900" dirty="0" err="1">
                <a:solidFill>
                  <a:srgbClr val="804F3B"/>
                </a:solidFill>
                <a:latin typeface="Times Neue Roman"/>
              </a:rPr>
              <a:t>nghiệp</a:t>
            </a:r>
            <a:r>
              <a:rPr lang="en-US" sz="2900" dirty="0">
                <a:solidFill>
                  <a:srgbClr val="804F3B"/>
                </a:solidFill>
                <a:latin typeface="Times Neue Roman"/>
              </a:rPr>
              <a:t> (</a:t>
            </a:r>
            <a:r>
              <a:rPr lang="en-US" sz="2900" dirty="0" err="1">
                <a:solidFill>
                  <a:srgbClr val="804F3B"/>
                </a:solidFill>
                <a:latin typeface="Times Neue Roman"/>
              </a:rPr>
              <a:t>tương</a:t>
            </a:r>
            <a:r>
              <a:rPr lang="en-US" sz="2900" dirty="0">
                <a:solidFill>
                  <a:srgbClr val="804F3B"/>
                </a:solidFill>
                <a:latin typeface="Times Neue Roman"/>
              </a:rPr>
              <a:t> </a:t>
            </a:r>
            <a:r>
              <a:rPr lang="en-US" sz="2900" dirty="0" err="1">
                <a:solidFill>
                  <a:srgbClr val="804F3B"/>
                </a:solidFill>
                <a:latin typeface="Times Neue Roman"/>
              </a:rPr>
              <a:t>tự</a:t>
            </a:r>
            <a:r>
              <a:rPr lang="en-US" sz="2900" dirty="0">
                <a:solidFill>
                  <a:srgbClr val="804F3B"/>
                </a:solidFill>
                <a:latin typeface="Times Neue Roman"/>
              </a:rPr>
              <a:t> </a:t>
            </a:r>
            <a:r>
              <a:rPr lang="en-US" sz="2900" dirty="0" err="1">
                <a:solidFill>
                  <a:srgbClr val="804F3B"/>
                </a:solidFill>
                <a:latin typeface="Times Neue Roman"/>
              </a:rPr>
              <a:t>trang</a:t>
            </a:r>
            <a:r>
              <a:rPr lang="en-US" sz="2900" dirty="0">
                <a:solidFill>
                  <a:srgbClr val="804F3B"/>
                </a:solidFill>
                <a:latin typeface="Times Neue Roman"/>
              </a:rPr>
              <a:t> </a:t>
            </a:r>
            <a:r>
              <a:rPr lang="en-US" sz="2900" b="1" dirty="0">
                <a:solidFill>
                  <a:srgbClr val="804F3B"/>
                </a:solidFill>
                <a:latin typeface="Times Neue Roman"/>
              </a:rPr>
              <a:t>https://</a:t>
            </a:r>
            <a:r>
              <a:rPr lang="en-US" sz="2900" b="1" dirty="0" err="1">
                <a:solidFill>
                  <a:srgbClr val="804F3B"/>
                </a:solidFill>
                <a:latin typeface="Times Neue Roman"/>
              </a:rPr>
              <a:t>shopzero.co.uk</a:t>
            </a:r>
            <a:r>
              <a:rPr lang="en-US" sz="2900" dirty="0">
                <a:solidFill>
                  <a:srgbClr val="804F3B"/>
                </a:solidFill>
                <a:latin typeface="Times Neue Roman"/>
              </a:rPr>
              <a:t>)  </a:t>
            </a:r>
          </a:p>
          <a:p>
            <a:pPr marL="626111" lvl="1" indent="-313055">
              <a:lnSpc>
                <a:spcPts val="4350"/>
              </a:lnSpc>
              <a:buFont typeface="Arial"/>
              <a:buChar char="•"/>
            </a:pPr>
            <a:r>
              <a:rPr lang="en-US" sz="2900" dirty="0" err="1">
                <a:solidFill>
                  <a:srgbClr val="804F3B"/>
                </a:solidFill>
                <a:latin typeface="Times Neue Roman"/>
              </a:rPr>
              <a:t>Hỗ</a:t>
            </a:r>
            <a:r>
              <a:rPr lang="en-US" sz="2900" dirty="0">
                <a:solidFill>
                  <a:srgbClr val="804F3B"/>
                </a:solidFill>
                <a:latin typeface="Times Neue Roman"/>
              </a:rPr>
              <a:t> </a:t>
            </a:r>
            <a:r>
              <a:rPr lang="en-US" sz="2900" dirty="0" err="1">
                <a:solidFill>
                  <a:srgbClr val="804F3B"/>
                </a:solidFill>
                <a:latin typeface="Times Neue Roman"/>
              </a:rPr>
              <a:t>trợ</a:t>
            </a:r>
            <a:r>
              <a:rPr lang="en-US" sz="2900" dirty="0">
                <a:solidFill>
                  <a:srgbClr val="804F3B"/>
                </a:solidFill>
                <a:latin typeface="Times Neue Roman"/>
              </a:rPr>
              <a:t> </a:t>
            </a:r>
            <a:r>
              <a:rPr lang="en-US" sz="2900" dirty="0" err="1">
                <a:solidFill>
                  <a:srgbClr val="804F3B"/>
                </a:solidFill>
                <a:latin typeface="Times Neue Roman"/>
              </a:rPr>
              <a:t>đặt</a:t>
            </a:r>
            <a:r>
              <a:rPr lang="en-US" sz="2900" dirty="0">
                <a:solidFill>
                  <a:srgbClr val="804F3B"/>
                </a:solidFill>
                <a:latin typeface="Times Neue Roman"/>
              </a:rPr>
              <a:t> </a:t>
            </a:r>
            <a:r>
              <a:rPr lang="en-US" sz="2900" dirty="0" err="1">
                <a:solidFill>
                  <a:srgbClr val="804F3B"/>
                </a:solidFill>
                <a:latin typeface="Times Neue Roman"/>
              </a:rPr>
              <a:t>hàng</a:t>
            </a:r>
            <a:r>
              <a:rPr lang="en-US" sz="2900" dirty="0">
                <a:solidFill>
                  <a:srgbClr val="804F3B"/>
                </a:solidFill>
                <a:latin typeface="Times Neue Roman"/>
              </a:rPr>
              <a:t> </a:t>
            </a:r>
            <a:r>
              <a:rPr lang="en-US" sz="2900" dirty="0" err="1">
                <a:solidFill>
                  <a:srgbClr val="804F3B"/>
                </a:solidFill>
                <a:latin typeface="Times Neue Roman"/>
              </a:rPr>
              <a:t>trực</a:t>
            </a:r>
            <a:r>
              <a:rPr lang="en-US" sz="2900" dirty="0">
                <a:solidFill>
                  <a:srgbClr val="804F3B"/>
                </a:solidFill>
                <a:latin typeface="Times Neue Roman"/>
              </a:rPr>
              <a:t> </a:t>
            </a:r>
            <a:r>
              <a:rPr lang="en-US" sz="2900" dirty="0" err="1">
                <a:solidFill>
                  <a:srgbClr val="804F3B"/>
                </a:solidFill>
                <a:latin typeface="Times Neue Roman"/>
              </a:rPr>
              <a:t>tuyến</a:t>
            </a:r>
            <a:r>
              <a:rPr lang="en-US" sz="2900" dirty="0">
                <a:solidFill>
                  <a:srgbClr val="804F3B"/>
                </a:solidFill>
                <a:latin typeface="Times Neue Roman"/>
              </a:rPr>
              <a:t> </a:t>
            </a:r>
            <a:r>
              <a:rPr lang="en-US" sz="2900" dirty="0" err="1">
                <a:solidFill>
                  <a:srgbClr val="804F3B"/>
                </a:solidFill>
                <a:latin typeface="Times Neue Roman"/>
              </a:rPr>
              <a:t>trên</a:t>
            </a:r>
            <a:r>
              <a:rPr lang="en-US" sz="2900" dirty="0">
                <a:solidFill>
                  <a:srgbClr val="804F3B"/>
                </a:solidFill>
                <a:latin typeface="Times Neue Roman"/>
              </a:rPr>
              <a:t> Website</a:t>
            </a:r>
          </a:p>
          <a:p>
            <a:pPr>
              <a:lnSpc>
                <a:spcPts val="4350"/>
              </a:lnSpc>
            </a:pPr>
            <a:endParaRPr lang="en-US" sz="2900" dirty="0">
              <a:solidFill>
                <a:srgbClr val="804F3B"/>
              </a:solidFill>
              <a:latin typeface="Times Neue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6209">
            <a:off x="-890667" y="4921459"/>
            <a:ext cx="8901994" cy="10457555"/>
          </a:xfrm>
          <a:prstGeom prst="rect">
            <a:avLst/>
          </a:prstGeom>
        </p:spPr>
      </p:pic>
      <p:pic>
        <p:nvPicPr>
          <p:cNvPr id="3" name="Picture 3"/>
          <p:cNvPicPr>
            <a:picLocks noChangeAspect="1"/>
          </p:cNvPicPr>
          <p:nvPr/>
        </p:nvPicPr>
        <p:blipFill>
          <a:blip r:embed="rId4">
            <a:alphaModFix amt="21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862409">
            <a:off x="11443547" y="-3756415"/>
            <a:ext cx="8901994" cy="10457555"/>
          </a:xfrm>
          <a:prstGeom prst="rect">
            <a:avLst/>
          </a:prstGeom>
        </p:spPr>
      </p:pic>
      <p:sp>
        <p:nvSpPr>
          <p:cNvPr id="4" name="TextBox 4"/>
          <p:cNvSpPr txBox="1"/>
          <p:nvPr/>
        </p:nvSpPr>
        <p:spPr>
          <a:xfrm>
            <a:off x="785644" y="4691062"/>
            <a:ext cx="16716712" cy="904875"/>
          </a:xfrm>
          <a:prstGeom prst="rect">
            <a:avLst/>
          </a:prstGeom>
        </p:spPr>
        <p:txBody>
          <a:bodyPr lIns="0" tIns="0" rIns="0" bIns="0" rtlCol="0" anchor="t">
            <a:spAutoFit/>
          </a:bodyPr>
          <a:lstStyle/>
          <a:p>
            <a:pPr algn="ctr">
              <a:lnSpc>
                <a:spcPts val="7199"/>
              </a:lnSpc>
            </a:pPr>
            <a:r>
              <a:rPr lang="en-US" sz="5999" dirty="0">
                <a:solidFill>
                  <a:srgbClr val="804F3B"/>
                </a:solidFill>
                <a:latin typeface="Times Neue Roman"/>
              </a:rPr>
              <a:t>2. </a:t>
            </a:r>
            <a:r>
              <a:rPr lang="en-US" sz="5999" dirty="0" err="1">
                <a:solidFill>
                  <a:srgbClr val="804F3B"/>
                </a:solidFill>
                <a:latin typeface="Times Neue Roman"/>
              </a:rPr>
              <a:t>Phân</a:t>
            </a:r>
            <a:r>
              <a:rPr lang="en-US" sz="5999" dirty="0">
                <a:solidFill>
                  <a:srgbClr val="804F3B"/>
                </a:solidFill>
                <a:latin typeface="Times Neue Roman"/>
              </a:rPr>
              <a:t> </a:t>
            </a:r>
            <a:r>
              <a:rPr lang="en-US" sz="5999" dirty="0" err="1">
                <a:solidFill>
                  <a:srgbClr val="804F3B"/>
                </a:solidFill>
                <a:latin typeface="Times Neue Roman"/>
              </a:rPr>
              <a:t>tích</a:t>
            </a:r>
            <a:r>
              <a:rPr lang="en-US" sz="5999" dirty="0">
                <a:solidFill>
                  <a:srgbClr val="804F3B"/>
                </a:solidFill>
                <a:latin typeface="Times Neue Roman"/>
              </a:rPr>
              <a:t> </a:t>
            </a:r>
            <a:r>
              <a:rPr lang="en-US" sz="5999" dirty="0" err="1">
                <a:solidFill>
                  <a:srgbClr val="804F3B"/>
                </a:solidFill>
                <a:latin typeface="Times Neue Roman"/>
              </a:rPr>
              <a:t>và</a:t>
            </a:r>
            <a:r>
              <a:rPr lang="en-US" sz="5999" dirty="0">
                <a:solidFill>
                  <a:srgbClr val="804F3B"/>
                </a:solidFill>
                <a:latin typeface="Times Neue Roman"/>
              </a:rPr>
              <a:t> </a:t>
            </a:r>
            <a:r>
              <a:rPr lang="en-US" sz="5999" dirty="0" err="1">
                <a:solidFill>
                  <a:srgbClr val="804F3B"/>
                </a:solidFill>
                <a:latin typeface="Times Neue Roman"/>
              </a:rPr>
              <a:t>thiết</a:t>
            </a:r>
            <a:r>
              <a:rPr lang="en-US" sz="5999" dirty="0">
                <a:solidFill>
                  <a:srgbClr val="804F3B"/>
                </a:solidFill>
                <a:latin typeface="Times Neue Roman"/>
              </a:rPr>
              <a:t> </a:t>
            </a:r>
            <a:r>
              <a:rPr lang="en-US" sz="5999" dirty="0" err="1">
                <a:solidFill>
                  <a:srgbClr val="804F3B"/>
                </a:solidFill>
                <a:latin typeface="Times Neue Roman"/>
              </a:rPr>
              <a:t>kế</a:t>
            </a:r>
            <a:r>
              <a:rPr lang="en-US" sz="5999" dirty="0">
                <a:solidFill>
                  <a:srgbClr val="804F3B"/>
                </a:solidFill>
                <a:latin typeface="Times Neue Roman"/>
              </a:rPr>
              <a:t> </a:t>
            </a:r>
            <a:r>
              <a:rPr lang="en-US" sz="5999" dirty="0" err="1">
                <a:solidFill>
                  <a:srgbClr val="804F3B"/>
                </a:solidFill>
                <a:latin typeface="Times Neue Roman"/>
              </a:rPr>
              <a:t>hê</a:t>
            </a:r>
            <a:r>
              <a:rPr lang="en-US" sz="5999" dirty="0">
                <a:solidFill>
                  <a:srgbClr val="804F3B"/>
                </a:solidFill>
                <a:latin typeface="Times Neue Roman"/>
              </a:rPr>
              <a:t> </a:t>
            </a:r>
            <a:r>
              <a:rPr lang="en-US" sz="5999" dirty="0" err="1">
                <a:solidFill>
                  <a:srgbClr val="804F3B"/>
                </a:solidFill>
                <a:latin typeface="Times Neue Roman"/>
              </a:rPr>
              <a:t>thống</a:t>
            </a:r>
            <a:endParaRPr lang="en-US" sz="5999" dirty="0">
              <a:solidFill>
                <a:srgbClr val="804F3B"/>
              </a:solidFill>
              <a:latin typeface="Times Neue Roman"/>
            </a:endParaRPr>
          </a:p>
        </p:txBody>
      </p:sp>
      <p:grpSp>
        <p:nvGrpSpPr>
          <p:cNvPr id="5" name="Group 5"/>
          <p:cNvGrpSpPr/>
          <p:nvPr/>
        </p:nvGrpSpPr>
        <p:grpSpPr>
          <a:xfrm>
            <a:off x="16740784" y="0"/>
            <a:ext cx="1547216" cy="10287000"/>
            <a:chOff x="0" y="0"/>
            <a:chExt cx="523379" cy="3479800"/>
          </a:xfrm>
        </p:grpSpPr>
        <p:sp>
          <p:nvSpPr>
            <p:cNvPr id="6" name="Freeform 6"/>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7" name="TextBox 7"/>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2"/>
          <a:srcRect/>
          <a:stretch>
            <a:fillRect/>
          </a:stretch>
        </p:blipFill>
        <p:spPr>
          <a:xfrm>
            <a:off x="3977751" y="2535637"/>
            <a:ext cx="10332497" cy="6722663"/>
          </a:xfrm>
          <a:prstGeom prst="rect">
            <a:avLst/>
          </a:prstGeom>
        </p:spPr>
      </p:pic>
      <p:sp>
        <p:nvSpPr>
          <p:cNvPr id="5" name="TextBox 5"/>
          <p:cNvSpPr txBox="1"/>
          <p:nvPr/>
        </p:nvSpPr>
        <p:spPr>
          <a:xfrm>
            <a:off x="539870" y="207645"/>
            <a:ext cx="8604130" cy="821055"/>
          </a:xfrm>
          <a:prstGeom prst="rect">
            <a:avLst/>
          </a:prstGeom>
        </p:spPr>
        <p:txBody>
          <a:bodyPr lIns="0" tIns="0" rIns="0" bIns="0" rtlCol="0" anchor="t">
            <a:spAutoFit/>
          </a:bodyPr>
          <a:lstStyle/>
          <a:p>
            <a:pPr>
              <a:lnSpc>
                <a:spcPts val="6719"/>
              </a:lnSpc>
            </a:pPr>
            <a:r>
              <a:rPr lang="en-US" sz="4800">
                <a:solidFill>
                  <a:srgbClr val="804F3B"/>
                </a:solidFill>
                <a:latin typeface="Times Neue Roman Bold"/>
              </a:rPr>
              <a:t>2. Phân tích thiết kế hệ thống</a:t>
            </a:r>
          </a:p>
        </p:txBody>
      </p:sp>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6</a:t>
            </a:r>
          </a:p>
        </p:txBody>
      </p:sp>
      <p:sp>
        <p:nvSpPr>
          <p:cNvPr id="7" name="TextBox 7"/>
          <p:cNvSpPr txBox="1"/>
          <p:nvPr/>
        </p:nvSpPr>
        <p:spPr>
          <a:xfrm>
            <a:off x="1028700" y="1350146"/>
            <a:ext cx="6303020"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804F3B"/>
                </a:solidFill>
                <a:latin typeface="Canva Sans"/>
              </a:rPr>
              <a:t>Biểu đồ use case tổng quát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2"/>
          <a:srcRect/>
          <a:stretch>
            <a:fillRect/>
          </a:stretch>
        </p:blipFill>
        <p:spPr>
          <a:xfrm>
            <a:off x="5148680" y="4750258"/>
            <a:ext cx="7990640" cy="4940159"/>
          </a:xfrm>
          <a:prstGeom prst="rect">
            <a:avLst/>
          </a:prstGeom>
        </p:spPr>
      </p:pic>
      <p:sp>
        <p:nvSpPr>
          <p:cNvPr id="5" name="TextBox 5"/>
          <p:cNvSpPr txBox="1"/>
          <p:nvPr/>
        </p:nvSpPr>
        <p:spPr>
          <a:xfrm>
            <a:off x="1028700" y="316230"/>
            <a:ext cx="8604130" cy="712470"/>
          </a:xfrm>
          <a:prstGeom prst="rect">
            <a:avLst/>
          </a:prstGeom>
        </p:spPr>
        <p:txBody>
          <a:bodyPr lIns="0" tIns="0" rIns="0" bIns="0" rtlCol="0" anchor="t">
            <a:spAutoFit/>
          </a:bodyPr>
          <a:lstStyle/>
          <a:p>
            <a:pPr>
              <a:lnSpc>
                <a:spcPts val="5880"/>
              </a:lnSpc>
            </a:pPr>
            <a:r>
              <a:rPr lang="en-US" sz="4200">
                <a:solidFill>
                  <a:srgbClr val="804F3B"/>
                </a:solidFill>
                <a:latin typeface="Times Neue Roman Bold"/>
              </a:rPr>
              <a:t>2.1 Thiết kế kiến trúc</a:t>
            </a:r>
          </a:p>
        </p:txBody>
      </p:sp>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7</a:t>
            </a:r>
          </a:p>
        </p:txBody>
      </p:sp>
      <p:sp>
        <p:nvSpPr>
          <p:cNvPr id="7" name="TextBox 7"/>
          <p:cNvSpPr txBox="1"/>
          <p:nvPr/>
        </p:nvSpPr>
        <p:spPr>
          <a:xfrm>
            <a:off x="1623901" y="1469848"/>
            <a:ext cx="14682899" cy="2774093"/>
          </a:xfrm>
          <a:prstGeom prst="rect">
            <a:avLst/>
          </a:prstGeom>
        </p:spPr>
        <p:txBody>
          <a:bodyPr wrap="square" lIns="0" tIns="0" rIns="0" bIns="0" rtlCol="0" anchor="t">
            <a:spAutoFit/>
          </a:bodyPr>
          <a:lstStyle/>
          <a:p>
            <a:pPr>
              <a:lnSpc>
                <a:spcPts val="4350"/>
              </a:lnSpc>
            </a:pPr>
            <a:r>
              <a:rPr lang="en-US" sz="2900" dirty="0" err="1">
                <a:solidFill>
                  <a:srgbClr val="804F3B"/>
                </a:solidFill>
                <a:latin typeface="Times New Roman" panose="02020603050405020304" pitchFamily="18" charset="0"/>
                <a:cs typeface="Times New Roman" panose="02020603050405020304" pitchFamily="18" charset="0"/>
              </a:rPr>
              <a:t>Kiến</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trúc</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tổng</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quan</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của</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hệ</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thống</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theo</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mô</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hình</a:t>
            </a:r>
            <a:r>
              <a:rPr lang="en-US" sz="2900" dirty="0">
                <a:solidFill>
                  <a:srgbClr val="804F3B"/>
                </a:solidFill>
                <a:latin typeface="Times New Roman" panose="02020603050405020304" pitchFamily="18" charset="0"/>
                <a:cs typeface="Times New Roman" panose="02020603050405020304" pitchFamily="18" charset="0"/>
              </a:rPr>
              <a:t> MVC:</a:t>
            </a:r>
          </a:p>
          <a:p>
            <a:pPr marL="626112" lvl="1" indent="-313056">
              <a:lnSpc>
                <a:spcPts val="4350"/>
              </a:lnSpc>
              <a:buFont typeface="Arial"/>
              <a:buChar char="•"/>
            </a:pPr>
            <a:r>
              <a:rPr lang="en-US" sz="2900" dirty="0">
                <a:solidFill>
                  <a:srgbClr val="804F3B"/>
                </a:solidFill>
                <a:latin typeface="Times New Roman" panose="02020603050405020304" pitchFamily="18" charset="0"/>
                <a:cs typeface="Times New Roman" panose="02020603050405020304" pitchFamily="18" charset="0"/>
              </a:rPr>
              <a:t>Model (</a:t>
            </a:r>
            <a:r>
              <a:rPr lang="en-US" sz="2900" dirty="0" err="1">
                <a:solidFill>
                  <a:srgbClr val="804F3B"/>
                </a:solidFill>
                <a:latin typeface="Times New Roman" panose="02020603050405020304" pitchFamily="18" charset="0"/>
                <a:cs typeface="Times New Roman" panose="02020603050405020304" pitchFamily="18" charset="0"/>
              </a:rPr>
              <a:t>dữ</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liệu</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Giúp</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hệ</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thống</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tương</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tác</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với</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dữ</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liệu</a:t>
            </a:r>
            <a:endParaRPr lang="en-US" sz="2900" dirty="0">
              <a:solidFill>
                <a:srgbClr val="804F3B"/>
              </a:solidFill>
              <a:latin typeface="Times New Roman" panose="02020603050405020304" pitchFamily="18" charset="0"/>
              <a:cs typeface="Times New Roman" panose="02020603050405020304" pitchFamily="18" charset="0"/>
            </a:endParaRPr>
          </a:p>
          <a:p>
            <a:pPr marL="626112" lvl="1" indent="-313056">
              <a:lnSpc>
                <a:spcPts val="4350"/>
              </a:lnSpc>
              <a:buFont typeface="Arial"/>
              <a:buChar char="•"/>
            </a:pPr>
            <a:r>
              <a:rPr lang="en-US" sz="2900" dirty="0">
                <a:solidFill>
                  <a:srgbClr val="804F3B"/>
                </a:solidFill>
                <a:latin typeface="Times New Roman" panose="02020603050405020304" pitchFamily="18" charset="0"/>
                <a:cs typeface="Times New Roman" panose="02020603050405020304" pitchFamily="18" charset="0"/>
              </a:rPr>
              <a:t>View (</a:t>
            </a:r>
            <a:r>
              <a:rPr lang="en-US" sz="2900" dirty="0" err="1">
                <a:solidFill>
                  <a:srgbClr val="804F3B"/>
                </a:solidFill>
                <a:latin typeface="Times New Roman" panose="02020603050405020304" pitchFamily="18" charset="0"/>
                <a:cs typeface="Times New Roman" panose="02020603050405020304" pitchFamily="18" charset="0"/>
              </a:rPr>
              <a:t>giao</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diện</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Nơi</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hiển</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thị</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giao</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diện</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người</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dùng</a:t>
            </a:r>
            <a:endParaRPr lang="en-US" sz="2900" dirty="0">
              <a:solidFill>
                <a:srgbClr val="804F3B"/>
              </a:solidFill>
              <a:latin typeface="Times New Roman" panose="02020603050405020304" pitchFamily="18" charset="0"/>
              <a:cs typeface="Times New Roman" panose="02020603050405020304" pitchFamily="18" charset="0"/>
            </a:endParaRPr>
          </a:p>
          <a:p>
            <a:pPr marL="626112" lvl="1" indent="-313056">
              <a:lnSpc>
                <a:spcPts val="4350"/>
              </a:lnSpc>
              <a:buFont typeface="Arial"/>
              <a:buChar char="•"/>
            </a:pPr>
            <a:r>
              <a:rPr lang="en-US" sz="2900" dirty="0">
                <a:solidFill>
                  <a:srgbClr val="804F3B"/>
                </a:solidFill>
                <a:latin typeface="Times New Roman" panose="02020603050405020304" pitchFamily="18" charset="0"/>
                <a:cs typeface="Times New Roman" panose="02020603050405020304" pitchFamily="18" charset="0"/>
              </a:rPr>
              <a:t>Controller (</a:t>
            </a:r>
            <a:r>
              <a:rPr lang="en-US" sz="2900" dirty="0" err="1">
                <a:solidFill>
                  <a:srgbClr val="804F3B"/>
                </a:solidFill>
                <a:latin typeface="Times New Roman" panose="02020603050405020304" pitchFamily="18" charset="0"/>
                <a:cs typeface="Times New Roman" panose="02020603050405020304" pitchFamily="18" charset="0"/>
              </a:rPr>
              <a:t>bộ</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điều</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khiển</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Xử</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lý</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các</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yêu</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cầu,tương</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tác</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hai</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thành</a:t>
            </a:r>
            <a:r>
              <a:rPr lang="en-US" sz="2900" dirty="0">
                <a:solidFill>
                  <a:srgbClr val="804F3B"/>
                </a:solidFill>
                <a:latin typeface="Times New Roman" panose="02020603050405020304" pitchFamily="18" charset="0"/>
                <a:cs typeface="Times New Roman" panose="02020603050405020304" pitchFamily="18" charset="0"/>
              </a:rPr>
              <a:t> </a:t>
            </a:r>
            <a:r>
              <a:rPr lang="en-US" sz="2900" dirty="0" err="1">
                <a:solidFill>
                  <a:srgbClr val="804F3B"/>
                </a:solidFill>
                <a:latin typeface="Times New Roman" panose="02020603050405020304" pitchFamily="18" charset="0"/>
                <a:cs typeface="Times New Roman" panose="02020603050405020304" pitchFamily="18" charset="0"/>
              </a:rPr>
              <a:t>phẩn</a:t>
            </a:r>
            <a:r>
              <a:rPr lang="en-US" sz="2900" dirty="0">
                <a:solidFill>
                  <a:srgbClr val="804F3B"/>
                </a:solidFill>
                <a:latin typeface="Times New Roman" panose="02020603050405020304" pitchFamily="18" charset="0"/>
                <a:cs typeface="Times New Roman" panose="02020603050405020304" pitchFamily="18" charset="0"/>
              </a:rPr>
              <a:t> Model </a:t>
            </a:r>
            <a:r>
              <a:rPr lang="en-US" sz="2900" dirty="0" err="1">
                <a:solidFill>
                  <a:srgbClr val="804F3B"/>
                </a:solidFill>
                <a:latin typeface="Times New Roman" panose="02020603050405020304" pitchFamily="18" charset="0"/>
                <a:cs typeface="Times New Roman" panose="02020603050405020304" pitchFamily="18" charset="0"/>
              </a:rPr>
              <a:t>và</a:t>
            </a:r>
            <a:r>
              <a:rPr lang="en-US" sz="2900" dirty="0">
                <a:solidFill>
                  <a:srgbClr val="804F3B"/>
                </a:solidFill>
                <a:latin typeface="Times New Roman" panose="02020603050405020304" pitchFamily="18" charset="0"/>
                <a:cs typeface="Times New Roman" panose="02020603050405020304" pitchFamily="18" charset="0"/>
              </a:rPr>
              <a:t> View</a:t>
            </a:r>
          </a:p>
          <a:p>
            <a:pPr>
              <a:lnSpc>
                <a:spcPts val="4350"/>
              </a:lnSpc>
            </a:pPr>
            <a:endParaRPr lang="en-US" sz="2900" dirty="0">
              <a:solidFill>
                <a:srgbClr val="804F3B"/>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pic>
        <p:nvPicPr>
          <p:cNvPr id="4" name="Picture 4"/>
          <p:cNvPicPr>
            <a:picLocks noChangeAspect="1"/>
          </p:cNvPicPr>
          <p:nvPr/>
        </p:nvPicPr>
        <p:blipFill>
          <a:blip r:embed="rId3"/>
          <a:srcRect/>
          <a:stretch>
            <a:fillRect/>
          </a:stretch>
        </p:blipFill>
        <p:spPr>
          <a:xfrm>
            <a:off x="5226089" y="906236"/>
            <a:ext cx="7835821" cy="9208423"/>
          </a:xfrm>
          <a:prstGeom prst="rect">
            <a:avLst/>
          </a:prstGeom>
        </p:spPr>
      </p:pic>
      <p:sp>
        <p:nvSpPr>
          <p:cNvPr id="5" name="TextBox 5"/>
          <p:cNvSpPr txBox="1"/>
          <p:nvPr/>
        </p:nvSpPr>
        <p:spPr>
          <a:xfrm>
            <a:off x="539870" y="207645"/>
            <a:ext cx="8604130" cy="821055"/>
          </a:xfrm>
          <a:prstGeom prst="rect">
            <a:avLst/>
          </a:prstGeom>
        </p:spPr>
        <p:txBody>
          <a:bodyPr lIns="0" tIns="0" rIns="0" bIns="0" rtlCol="0" anchor="t">
            <a:spAutoFit/>
          </a:bodyPr>
          <a:lstStyle/>
          <a:p>
            <a:pPr>
              <a:lnSpc>
                <a:spcPts val="6719"/>
              </a:lnSpc>
            </a:pPr>
            <a:r>
              <a:rPr lang="en-US" sz="4800">
                <a:solidFill>
                  <a:srgbClr val="804F3B"/>
                </a:solidFill>
                <a:latin typeface="Times Neue Roman Bold"/>
              </a:rPr>
              <a:t>2.2 Thiết kế cơ sở dữ liệu</a:t>
            </a:r>
          </a:p>
        </p:txBody>
      </p:sp>
      <p:sp>
        <p:nvSpPr>
          <p:cNvPr id="6" name="TextBox 6"/>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16209">
            <a:off x="-890667" y="4921459"/>
            <a:ext cx="8901994" cy="10457555"/>
          </a:xfrm>
          <a:prstGeom prst="rect">
            <a:avLst/>
          </a:prstGeom>
        </p:spPr>
      </p:pic>
      <p:pic>
        <p:nvPicPr>
          <p:cNvPr id="3" name="Picture 3"/>
          <p:cNvPicPr>
            <a:picLocks noChangeAspect="1"/>
          </p:cNvPicPr>
          <p:nvPr/>
        </p:nvPicPr>
        <p:blipFill>
          <a:blip r:embed="rId4">
            <a:alphaModFix amt="21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862409">
            <a:off x="11443547" y="-3756415"/>
            <a:ext cx="8901994" cy="10457555"/>
          </a:xfrm>
          <a:prstGeom prst="rect">
            <a:avLst/>
          </a:prstGeom>
        </p:spPr>
      </p:pic>
      <p:sp>
        <p:nvSpPr>
          <p:cNvPr id="4" name="TextBox 4"/>
          <p:cNvSpPr txBox="1"/>
          <p:nvPr/>
        </p:nvSpPr>
        <p:spPr>
          <a:xfrm>
            <a:off x="4102385" y="4676775"/>
            <a:ext cx="10083230" cy="923925"/>
          </a:xfrm>
          <a:prstGeom prst="rect">
            <a:avLst/>
          </a:prstGeom>
        </p:spPr>
        <p:txBody>
          <a:bodyPr lIns="0" tIns="0" rIns="0" bIns="0" rtlCol="0" anchor="t">
            <a:spAutoFit/>
          </a:bodyPr>
          <a:lstStyle/>
          <a:p>
            <a:pPr algn="ctr">
              <a:lnSpc>
                <a:spcPts val="7200"/>
              </a:lnSpc>
            </a:pPr>
            <a:r>
              <a:rPr lang="en-US" sz="6000" dirty="0">
                <a:solidFill>
                  <a:srgbClr val="804F3B"/>
                </a:solidFill>
                <a:latin typeface="Times Neue Roman"/>
              </a:rPr>
              <a:t>3. </a:t>
            </a:r>
            <a:r>
              <a:rPr lang="en-US" sz="6000" dirty="0" err="1">
                <a:solidFill>
                  <a:srgbClr val="804F3B"/>
                </a:solidFill>
                <a:latin typeface="Times Neue Roman"/>
              </a:rPr>
              <a:t>Công</a:t>
            </a:r>
            <a:r>
              <a:rPr lang="en-US" sz="6000" dirty="0">
                <a:solidFill>
                  <a:srgbClr val="804F3B"/>
                </a:solidFill>
                <a:latin typeface="Times Neue Roman"/>
              </a:rPr>
              <a:t> </a:t>
            </a:r>
            <a:r>
              <a:rPr lang="en-US" sz="6000" dirty="0" err="1">
                <a:solidFill>
                  <a:srgbClr val="804F3B"/>
                </a:solidFill>
                <a:latin typeface="Times Neue Roman"/>
              </a:rPr>
              <a:t>nghệ</a:t>
            </a:r>
            <a:r>
              <a:rPr lang="en-US" sz="6000" dirty="0">
                <a:solidFill>
                  <a:srgbClr val="804F3B"/>
                </a:solidFill>
                <a:latin typeface="Times Neue Roman"/>
              </a:rPr>
              <a:t> </a:t>
            </a:r>
            <a:r>
              <a:rPr lang="en-US" sz="6000" dirty="0" err="1">
                <a:solidFill>
                  <a:srgbClr val="804F3B"/>
                </a:solidFill>
                <a:latin typeface="Times Neue Roman"/>
              </a:rPr>
              <a:t>sử</a:t>
            </a:r>
            <a:r>
              <a:rPr lang="en-US" sz="6000" dirty="0">
                <a:solidFill>
                  <a:srgbClr val="804F3B"/>
                </a:solidFill>
                <a:latin typeface="Times Neue Roman"/>
              </a:rPr>
              <a:t> </a:t>
            </a:r>
            <a:r>
              <a:rPr lang="en-US" sz="6000" dirty="0" err="1">
                <a:solidFill>
                  <a:srgbClr val="804F3B"/>
                </a:solidFill>
                <a:latin typeface="Times Neue Roman"/>
              </a:rPr>
              <a:t>dụng</a:t>
            </a:r>
            <a:endParaRPr lang="en-US" sz="6000" dirty="0">
              <a:solidFill>
                <a:srgbClr val="804F3B"/>
              </a:solidFill>
              <a:latin typeface="Times Neue Roman"/>
            </a:endParaRPr>
          </a:p>
        </p:txBody>
      </p:sp>
      <p:grpSp>
        <p:nvGrpSpPr>
          <p:cNvPr id="5" name="Group 5"/>
          <p:cNvGrpSpPr/>
          <p:nvPr/>
        </p:nvGrpSpPr>
        <p:grpSpPr>
          <a:xfrm>
            <a:off x="16740784" y="0"/>
            <a:ext cx="1547216" cy="10287000"/>
            <a:chOff x="0" y="0"/>
            <a:chExt cx="523379" cy="3479800"/>
          </a:xfrm>
        </p:grpSpPr>
        <p:sp>
          <p:nvSpPr>
            <p:cNvPr id="6" name="Freeform 6"/>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7" name="TextBox 7"/>
          <p:cNvSpPr txBox="1"/>
          <p:nvPr/>
        </p:nvSpPr>
        <p:spPr>
          <a:xfrm>
            <a:off x="17127588" y="9201150"/>
            <a:ext cx="773608" cy="555921"/>
          </a:xfrm>
          <a:prstGeom prst="rect">
            <a:avLst/>
          </a:prstGeom>
        </p:spPr>
        <p:txBody>
          <a:bodyPr lIns="0" tIns="0" rIns="0" bIns="0" rtlCol="0" anchor="t">
            <a:spAutoFit/>
          </a:bodyPr>
          <a:lstStyle/>
          <a:p>
            <a:pPr algn="ctr">
              <a:lnSpc>
                <a:spcPts val="4480"/>
              </a:lnSpc>
            </a:pPr>
            <a:r>
              <a:rPr lang="en-US" sz="3200" dirty="0">
                <a:solidFill>
                  <a:srgbClr val="804F3B"/>
                </a:solidFill>
                <a:latin typeface="Prata"/>
              </a:rPr>
              <a:t>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1328</Words>
  <Application>Microsoft Macintosh PowerPoint</Application>
  <PresentationFormat>Custom</PresentationFormat>
  <Paragraphs>161</Paragraphs>
  <Slides>30</Slides>
  <Notes>16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Canva Sans</vt:lpstr>
      <vt:lpstr>TAN Nimbus</vt:lpstr>
      <vt:lpstr>Arial</vt:lpstr>
      <vt:lpstr>Radley</vt:lpstr>
      <vt:lpstr>Glacial Indifference</vt:lpstr>
      <vt:lpstr>Times Neue Roman Bold</vt:lpstr>
      <vt:lpstr>Calibri</vt:lpstr>
      <vt:lpstr>Raleway</vt:lpstr>
      <vt:lpstr>Prata</vt:lpstr>
      <vt:lpstr>Times New Roman</vt:lpstr>
      <vt:lpstr>Arial</vt:lpstr>
      <vt:lpstr>Times</vt:lpstr>
      <vt:lpstr>Glacial Indifference Bold</vt:lpstr>
      <vt:lpstr>Times Neue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Neariroth-Defense-Thesis</dc:title>
  <cp:lastModifiedBy>rattanak neariroth 20180278</cp:lastModifiedBy>
  <cp:revision>38</cp:revision>
  <dcterms:created xsi:type="dcterms:W3CDTF">2006-08-16T00:00:00Z</dcterms:created>
  <dcterms:modified xsi:type="dcterms:W3CDTF">2023-03-16T00:40:29Z</dcterms:modified>
  <dc:identifier>DAFczlvehYk</dc:identifier>
</cp:coreProperties>
</file>